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431" r:id="rId3"/>
    <p:sldId id="407" r:id="rId4"/>
    <p:sldId id="408" r:id="rId5"/>
    <p:sldId id="409" r:id="rId6"/>
    <p:sldId id="410" r:id="rId7"/>
    <p:sldId id="411" r:id="rId8"/>
    <p:sldId id="366" r:id="rId9"/>
    <p:sldId id="432" r:id="rId10"/>
    <p:sldId id="412" r:id="rId11"/>
    <p:sldId id="367" r:id="rId12"/>
    <p:sldId id="280" r:id="rId13"/>
    <p:sldId id="281" r:id="rId14"/>
    <p:sldId id="275" r:id="rId15"/>
    <p:sldId id="395" r:id="rId16"/>
    <p:sldId id="394" r:id="rId17"/>
    <p:sldId id="396" r:id="rId18"/>
    <p:sldId id="422" r:id="rId19"/>
    <p:sldId id="388" r:id="rId20"/>
    <p:sldId id="423" r:id="rId21"/>
    <p:sldId id="424" r:id="rId22"/>
    <p:sldId id="392" r:id="rId23"/>
    <p:sldId id="389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5" r:id="rId33"/>
    <p:sldId id="426" r:id="rId34"/>
    <p:sldId id="402" r:id="rId35"/>
    <p:sldId id="403" r:id="rId36"/>
    <p:sldId id="404" r:id="rId37"/>
    <p:sldId id="405" r:id="rId38"/>
    <p:sldId id="406" r:id="rId39"/>
    <p:sldId id="430" r:id="rId40"/>
    <p:sldId id="427" r:id="rId41"/>
    <p:sldId id="428" r:id="rId42"/>
    <p:sldId id="429" r:id="rId43"/>
    <p:sldId id="393" r:id="rId44"/>
    <p:sldId id="40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800080"/>
    <a:srgbClr val="0336FF"/>
    <a:srgbClr val="A838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1484"/>
  </p:normalViewPr>
  <p:slideViewPr>
    <p:cSldViewPr snapToGrid="0">
      <p:cViewPr varScale="1">
        <p:scale>
          <a:sx n="111" d="100"/>
          <a:sy n="111" d="100"/>
        </p:scale>
        <p:origin x="3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87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7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09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7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7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0"/>
            <a:ext cx="1029609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WhileExample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repeats the body 99 times</a:t>
            </a:r>
            <a:endParaRPr lang="en-US" sz="2200" dirty="0">
              <a:latin typeface="Courier"/>
              <a:cs typeface="Courier"/>
            </a:endParaRPr>
          </a:p>
          <a:p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da-DK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a-DK" sz="2200" b="1" dirty="0" err="1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i = 0; i &lt; 99; i++) {</a:t>
            </a:r>
          </a:p>
          <a:p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the “body”</a:t>
            </a:r>
            <a:endParaRPr lang="da-DK" sz="2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a-DK" sz="2200" dirty="0" smtClean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a-DK" sz="2200" dirty="0" err="1" smtClean="0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a-DK" sz="2200" dirty="0" smtClean="0">
                <a:latin typeface="Courier" charset="0"/>
                <a:ea typeface="Courier" charset="0"/>
                <a:cs typeface="Courier" charset="0"/>
              </a:rPr>
              <a:t>   }</a:t>
            </a:r>
            <a:endParaRPr lang="da-DK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6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WhileExample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while condition holds runs body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 // checks condition after body completes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7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If the condition holds, runs body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If the condition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holds,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       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    // do this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    // otherwise, do this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710989" y="1026695"/>
            <a:ext cx="2807369" cy="2213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A83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291" y="1127212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4589" y="4555958"/>
            <a:ext cx="2839453" cy="1892968"/>
          </a:xfrm>
          <a:prstGeom prst="roundRect">
            <a:avLst/>
          </a:pr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35579" y="1828800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rightIsBlocked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9537" y="1363579"/>
            <a:ext cx="24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Today we will use: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792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Banish Winter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7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37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40936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3022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862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10" y="-133143"/>
            <a:ext cx="10595188" cy="7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approach a problem “top down” by usin</a:t>
            </a:r>
            <a:r>
              <a:rPr lang="en-US" sz="2400" dirty="0" smtClean="0">
                <a:latin typeface="Chalkboard"/>
                <a:cs typeface="Chalkboard"/>
              </a:rPr>
              <a:t>g decomposition (aka top town refinement)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3022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671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7423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11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23" y="688533"/>
            <a:ext cx="8445500" cy="3060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979" y="4132162"/>
            <a:ext cx="1912039" cy="19552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6740" y="6027003"/>
            <a:ext cx="28820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Muhammed ibn Musa Al </a:t>
            </a:r>
            <a:r>
              <a:rPr lang="en-US" sz="2400" dirty="0" err="1" smtClean="0"/>
              <a:t>Kwarizmi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2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8" y="109145"/>
            <a:ext cx="6090216" cy="60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40"/>
            <a:ext cx="9144000" cy="6400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Common Errors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6438" y="1535120"/>
            <a:ext cx="3945699" cy="3945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Lather,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Rinse,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253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88" y="4532233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Off By One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fillRow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37" name="Picture 36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747299" y="3701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3163988" y="4142771"/>
            <a:ext cx="163974" cy="150471"/>
            <a:chOff x="4409955" y="3692324"/>
            <a:chExt cx="163974" cy="150471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971644" y="4142771"/>
            <a:ext cx="163974" cy="150471"/>
            <a:chOff x="4409955" y="3692324"/>
            <a:chExt cx="163974" cy="150471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779300" y="4142771"/>
            <a:ext cx="163974" cy="150471"/>
            <a:chOff x="4409955" y="3692324"/>
            <a:chExt cx="163974" cy="150471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86956" y="4142771"/>
            <a:ext cx="163974" cy="150471"/>
            <a:chOff x="4409955" y="3692324"/>
            <a:chExt cx="163974" cy="15047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599" y="38167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First, a cool program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8157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Pre/Post that Don’t Match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75000" y="2077697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addLeavesToTrees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smtClean="0">
                <a:latin typeface="Courier"/>
                <a:cs typeface="Courier"/>
              </a:rPr>
              <a:t>	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climbTree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addLeaves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descendToGround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	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29607" y="3023858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r>
              <a:rPr lang="en-US" smtClean="0"/>
              <a:t>: facing East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92708" y="4135926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Pre: facing South</a:t>
            </a:r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061335" y="2924269"/>
            <a:ext cx="3751943" cy="896293"/>
          </a:xfrm>
          <a:custGeom>
            <a:avLst/>
            <a:gdLst>
              <a:gd name="connsiteX0" fmla="*/ 2873619 w 3751943"/>
              <a:gd name="connsiteY0" fmla="*/ 0 h 896293"/>
              <a:gd name="connsiteX1" fmla="*/ 2448107 w 3751943"/>
              <a:gd name="connsiteY1" fmla="*/ 18107 h 896293"/>
              <a:gd name="connsiteX2" fmla="*/ 2312305 w 3751943"/>
              <a:gd name="connsiteY2" fmla="*/ 27161 h 896293"/>
              <a:gd name="connsiteX3" fmla="*/ 2203663 w 3751943"/>
              <a:gd name="connsiteY3" fmla="*/ 54321 h 896293"/>
              <a:gd name="connsiteX4" fmla="*/ 2013540 w 3751943"/>
              <a:gd name="connsiteY4" fmla="*/ 117695 h 896293"/>
              <a:gd name="connsiteX5" fmla="*/ 1977326 w 3751943"/>
              <a:gd name="connsiteY5" fmla="*/ 172016 h 896293"/>
              <a:gd name="connsiteX6" fmla="*/ 1923006 w 3751943"/>
              <a:gd name="connsiteY6" fmla="*/ 271604 h 896293"/>
              <a:gd name="connsiteX7" fmla="*/ 1904899 w 3751943"/>
              <a:gd name="connsiteY7" fmla="*/ 325925 h 896293"/>
              <a:gd name="connsiteX8" fmla="*/ 1941113 w 3751943"/>
              <a:gd name="connsiteY8" fmla="*/ 534155 h 896293"/>
              <a:gd name="connsiteX9" fmla="*/ 1986380 w 3751943"/>
              <a:gd name="connsiteY9" fmla="*/ 606582 h 896293"/>
              <a:gd name="connsiteX10" fmla="*/ 2321358 w 3751943"/>
              <a:gd name="connsiteY10" fmla="*/ 751438 h 896293"/>
              <a:gd name="connsiteX11" fmla="*/ 2611069 w 3751943"/>
              <a:gd name="connsiteY11" fmla="*/ 869133 h 896293"/>
              <a:gd name="connsiteX12" fmla="*/ 2891726 w 3751943"/>
              <a:gd name="connsiteY12" fmla="*/ 896293 h 896293"/>
              <a:gd name="connsiteX13" fmla="*/ 3154277 w 3751943"/>
              <a:gd name="connsiteY13" fmla="*/ 887240 h 896293"/>
              <a:gd name="connsiteX14" fmla="*/ 3253865 w 3751943"/>
              <a:gd name="connsiteY14" fmla="*/ 832919 h 896293"/>
              <a:gd name="connsiteX15" fmla="*/ 3317239 w 3751943"/>
              <a:gd name="connsiteY15" fmla="*/ 805759 h 896293"/>
              <a:gd name="connsiteX16" fmla="*/ 3434934 w 3751943"/>
              <a:gd name="connsiteY16" fmla="*/ 679010 h 896293"/>
              <a:gd name="connsiteX17" fmla="*/ 3534522 w 3751943"/>
              <a:gd name="connsiteY17" fmla="*/ 597529 h 896293"/>
              <a:gd name="connsiteX18" fmla="*/ 3643164 w 3751943"/>
              <a:gd name="connsiteY18" fmla="*/ 525101 h 896293"/>
              <a:gd name="connsiteX19" fmla="*/ 3697485 w 3751943"/>
              <a:gd name="connsiteY19" fmla="*/ 434567 h 896293"/>
              <a:gd name="connsiteX20" fmla="*/ 3733699 w 3751943"/>
              <a:gd name="connsiteY20" fmla="*/ 398353 h 896293"/>
              <a:gd name="connsiteX21" fmla="*/ 3751806 w 3751943"/>
              <a:gd name="connsiteY21" fmla="*/ 353085 h 896293"/>
              <a:gd name="connsiteX22" fmla="*/ 3733699 w 3751943"/>
              <a:gd name="connsiteY22" fmla="*/ 190123 h 896293"/>
              <a:gd name="connsiteX23" fmla="*/ 3661271 w 3751943"/>
              <a:gd name="connsiteY23" fmla="*/ 135802 h 896293"/>
              <a:gd name="connsiteX24" fmla="*/ 3552629 w 3751943"/>
              <a:gd name="connsiteY24" fmla="*/ 72428 h 896293"/>
              <a:gd name="connsiteX25" fmla="*/ 3326293 w 3751943"/>
              <a:gd name="connsiteY25" fmla="*/ 27161 h 896293"/>
              <a:gd name="connsiteX26" fmla="*/ 2683497 w 3751943"/>
              <a:gd name="connsiteY26" fmla="*/ 63375 h 896293"/>
              <a:gd name="connsiteX27" fmla="*/ 2176503 w 3751943"/>
              <a:gd name="connsiteY27" fmla="*/ 90535 h 896293"/>
              <a:gd name="connsiteX28" fmla="*/ 2022594 w 3751943"/>
              <a:gd name="connsiteY28" fmla="*/ 99588 h 896293"/>
              <a:gd name="connsiteX29" fmla="*/ 1841524 w 3751943"/>
              <a:gd name="connsiteY29" fmla="*/ 117695 h 896293"/>
              <a:gd name="connsiteX30" fmla="*/ 1723829 w 3751943"/>
              <a:gd name="connsiteY30" fmla="*/ 144856 h 896293"/>
              <a:gd name="connsiteX31" fmla="*/ 1651402 w 3751943"/>
              <a:gd name="connsiteY31" fmla="*/ 153909 h 896293"/>
              <a:gd name="connsiteX32" fmla="*/ 1588027 w 3751943"/>
              <a:gd name="connsiteY32" fmla="*/ 162963 h 896293"/>
              <a:gd name="connsiteX33" fmla="*/ 1551814 w 3751943"/>
              <a:gd name="connsiteY33" fmla="*/ 172016 h 896293"/>
              <a:gd name="connsiteX34" fmla="*/ 1506546 w 3751943"/>
              <a:gd name="connsiteY34" fmla="*/ 181070 h 896293"/>
              <a:gd name="connsiteX35" fmla="*/ 1479386 w 3751943"/>
              <a:gd name="connsiteY35" fmla="*/ 190123 h 896293"/>
              <a:gd name="connsiteX36" fmla="*/ 1406958 w 3751943"/>
              <a:gd name="connsiteY36" fmla="*/ 199177 h 896293"/>
              <a:gd name="connsiteX37" fmla="*/ 1343584 w 3751943"/>
              <a:gd name="connsiteY37" fmla="*/ 208230 h 896293"/>
              <a:gd name="connsiteX38" fmla="*/ 1198728 w 3751943"/>
              <a:gd name="connsiteY38" fmla="*/ 226337 h 896293"/>
              <a:gd name="connsiteX39" fmla="*/ 1035766 w 3751943"/>
              <a:gd name="connsiteY39" fmla="*/ 253497 h 896293"/>
              <a:gd name="connsiteX40" fmla="*/ 972392 w 3751943"/>
              <a:gd name="connsiteY40" fmla="*/ 262551 h 896293"/>
              <a:gd name="connsiteX41" fmla="*/ 927124 w 3751943"/>
              <a:gd name="connsiteY41" fmla="*/ 271604 h 896293"/>
              <a:gd name="connsiteX42" fmla="*/ 890911 w 3751943"/>
              <a:gd name="connsiteY42" fmla="*/ 280658 h 896293"/>
              <a:gd name="connsiteX43" fmla="*/ 818483 w 3751943"/>
              <a:gd name="connsiteY43" fmla="*/ 289711 h 896293"/>
              <a:gd name="connsiteX44" fmla="*/ 709841 w 3751943"/>
              <a:gd name="connsiteY44" fmla="*/ 316872 h 896293"/>
              <a:gd name="connsiteX45" fmla="*/ 673627 w 3751943"/>
              <a:gd name="connsiteY45" fmla="*/ 325925 h 896293"/>
              <a:gd name="connsiteX46" fmla="*/ 619307 w 3751943"/>
              <a:gd name="connsiteY46" fmla="*/ 353085 h 896293"/>
              <a:gd name="connsiteX47" fmla="*/ 592146 w 3751943"/>
              <a:gd name="connsiteY47" fmla="*/ 362139 h 896293"/>
              <a:gd name="connsiteX48" fmla="*/ 402023 w 3751943"/>
              <a:gd name="connsiteY48" fmla="*/ 398353 h 896293"/>
              <a:gd name="connsiteX49" fmla="*/ 320542 w 3751943"/>
              <a:gd name="connsiteY49" fmla="*/ 434567 h 896293"/>
              <a:gd name="connsiteX50" fmla="*/ 275275 w 3751943"/>
              <a:gd name="connsiteY50" fmla="*/ 443620 h 896293"/>
              <a:gd name="connsiteX51" fmla="*/ 248115 w 3751943"/>
              <a:gd name="connsiteY51" fmla="*/ 461727 h 896293"/>
              <a:gd name="connsiteX52" fmla="*/ 39885 w 3751943"/>
              <a:gd name="connsiteY52" fmla="*/ 488887 h 896293"/>
              <a:gd name="connsiteX53" fmla="*/ 3671 w 3751943"/>
              <a:gd name="connsiteY53" fmla="*/ 497941 h 896293"/>
              <a:gd name="connsiteX54" fmla="*/ 48938 w 3751943"/>
              <a:gd name="connsiteY54" fmla="*/ 425513 h 896293"/>
              <a:gd name="connsiteX55" fmla="*/ 57992 w 3751943"/>
              <a:gd name="connsiteY55" fmla="*/ 398353 h 896293"/>
              <a:gd name="connsiteX56" fmla="*/ 148526 w 3751943"/>
              <a:gd name="connsiteY56" fmla="*/ 344032 h 896293"/>
              <a:gd name="connsiteX57" fmla="*/ 103259 w 3751943"/>
              <a:gd name="connsiteY57" fmla="*/ 398353 h 896293"/>
              <a:gd name="connsiteX58" fmla="*/ 67045 w 3751943"/>
              <a:gd name="connsiteY58" fmla="*/ 425513 h 896293"/>
              <a:gd name="connsiteX59" fmla="*/ 12724 w 3751943"/>
              <a:gd name="connsiteY59" fmla="*/ 506994 h 896293"/>
              <a:gd name="connsiteX60" fmla="*/ 112313 w 3751943"/>
              <a:gd name="connsiteY60" fmla="*/ 525101 h 896293"/>
              <a:gd name="connsiteX61" fmla="*/ 211901 w 3751943"/>
              <a:gd name="connsiteY61" fmla="*/ 552262 h 8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751943" h="896293">
                <a:moveTo>
                  <a:pt x="2873619" y="0"/>
                </a:moveTo>
                <a:cubicBezTo>
                  <a:pt x="2664354" y="23253"/>
                  <a:pt x="2877255" y="1913"/>
                  <a:pt x="2448107" y="18107"/>
                </a:cubicBezTo>
                <a:cubicBezTo>
                  <a:pt x="2402771" y="19818"/>
                  <a:pt x="2357572" y="24143"/>
                  <a:pt x="2312305" y="27161"/>
                </a:cubicBezTo>
                <a:cubicBezTo>
                  <a:pt x="2265045" y="36612"/>
                  <a:pt x="2253919" y="37569"/>
                  <a:pt x="2203663" y="54321"/>
                </a:cubicBezTo>
                <a:cubicBezTo>
                  <a:pt x="1999054" y="122524"/>
                  <a:pt x="2111446" y="93220"/>
                  <a:pt x="2013540" y="117695"/>
                </a:cubicBezTo>
                <a:cubicBezTo>
                  <a:pt x="2001469" y="135802"/>
                  <a:pt x="1987643" y="152855"/>
                  <a:pt x="1977326" y="172016"/>
                </a:cubicBezTo>
                <a:cubicBezTo>
                  <a:pt x="1914126" y="289389"/>
                  <a:pt x="1983715" y="190657"/>
                  <a:pt x="1923006" y="271604"/>
                </a:cubicBezTo>
                <a:cubicBezTo>
                  <a:pt x="1916970" y="289711"/>
                  <a:pt x="1903435" y="306895"/>
                  <a:pt x="1904899" y="325925"/>
                </a:cubicBezTo>
                <a:cubicBezTo>
                  <a:pt x="1911528" y="412102"/>
                  <a:pt x="1906522" y="456325"/>
                  <a:pt x="1941113" y="534155"/>
                </a:cubicBezTo>
                <a:cubicBezTo>
                  <a:pt x="1952676" y="560171"/>
                  <a:pt x="1964509" y="588356"/>
                  <a:pt x="1986380" y="606582"/>
                </a:cubicBezTo>
                <a:cubicBezTo>
                  <a:pt x="2054359" y="663231"/>
                  <a:pt x="2266897" y="729654"/>
                  <a:pt x="2321358" y="751438"/>
                </a:cubicBezTo>
                <a:cubicBezTo>
                  <a:pt x="2324473" y="752684"/>
                  <a:pt x="2559120" y="857589"/>
                  <a:pt x="2611069" y="869133"/>
                </a:cubicBezTo>
                <a:cubicBezTo>
                  <a:pt x="2682274" y="884956"/>
                  <a:pt x="2818008" y="891379"/>
                  <a:pt x="2891726" y="896293"/>
                </a:cubicBezTo>
                <a:lnTo>
                  <a:pt x="3154277" y="887240"/>
                </a:lnTo>
                <a:cubicBezTo>
                  <a:pt x="3191524" y="880722"/>
                  <a:pt x="3220044" y="849830"/>
                  <a:pt x="3253865" y="832919"/>
                </a:cubicBezTo>
                <a:cubicBezTo>
                  <a:pt x="3274422" y="822641"/>
                  <a:pt x="3296114" y="814812"/>
                  <a:pt x="3317239" y="805759"/>
                </a:cubicBezTo>
                <a:cubicBezTo>
                  <a:pt x="3360065" y="755795"/>
                  <a:pt x="3385104" y="723303"/>
                  <a:pt x="3434934" y="679010"/>
                </a:cubicBezTo>
                <a:cubicBezTo>
                  <a:pt x="3466991" y="650515"/>
                  <a:pt x="3497282" y="618809"/>
                  <a:pt x="3534522" y="597529"/>
                </a:cubicBezTo>
                <a:cubicBezTo>
                  <a:pt x="3614674" y="551728"/>
                  <a:pt x="3578898" y="576514"/>
                  <a:pt x="3643164" y="525101"/>
                </a:cubicBezTo>
                <a:cubicBezTo>
                  <a:pt x="3661970" y="487490"/>
                  <a:pt x="3668350" y="470985"/>
                  <a:pt x="3697485" y="434567"/>
                </a:cubicBezTo>
                <a:cubicBezTo>
                  <a:pt x="3708150" y="421236"/>
                  <a:pt x="3721628" y="410424"/>
                  <a:pt x="3733699" y="398353"/>
                </a:cubicBezTo>
                <a:cubicBezTo>
                  <a:pt x="3739735" y="383264"/>
                  <a:pt x="3751806" y="369337"/>
                  <a:pt x="3751806" y="353085"/>
                </a:cubicBezTo>
                <a:cubicBezTo>
                  <a:pt x="3751806" y="298430"/>
                  <a:pt x="3754720" y="240574"/>
                  <a:pt x="3733699" y="190123"/>
                </a:cubicBezTo>
                <a:cubicBezTo>
                  <a:pt x="3722092" y="162266"/>
                  <a:pt x="3678011" y="160912"/>
                  <a:pt x="3661271" y="135802"/>
                </a:cubicBezTo>
                <a:cubicBezTo>
                  <a:pt x="3626660" y="83886"/>
                  <a:pt x="3648709" y="105847"/>
                  <a:pt x="3552629" y="72428"/>
                </a:cubicBezTo>
                <a:cubicBezTo>
                  <a:pt x="3423330" y="27454"/>
                  <a:pt x="3455363" y="37916"/>
                  <a:pt x="3326293" y="27161"/>
                </a:cubicBezTo>
                <a:cubicBezTo>
                  <a:pt x="2901220" y="65804"/>
                  <a:pt x="3368011" y="26705"/>
                  <a:pt x="2683497" y="63375"/>
                </a:cubicBezTo>
                <a:lnTo>
                  <a:pt x="2176503" y="90535"/>
                </a:lnTo>
                <a:cubicBezTo>
                  <a:pt x="2125188" y="93347"/>
                  <a:pt x="2073731" y="94474"/>
                  <a:pt x="2022594" y="99588"/>
                </a:cubicBezTo>
                <a:lnTo>
                  <a:pt x="1841524" y="117695"/>
                </a:lnTo>
                <a:cubicBezTo>
                  <a:pt x="1804364" y="126986"/>
                  <a:pt x="1759217" y="138611"/>
                  <a:pt x="1723829" y="144856"/>
                </a:cubicBezTo>
                <a:cubicBezTo>
                  <a:pt x="1699869" y="149084"/>
                  <a:pt x="1675519" y="150693"/>
                  <a:pt x="1651402" y="153909"/>
                </a:cubicBezTo>
                <a:cubicBezTo>
                  <a:pt x="1630250" y="156729"/>
                  <a:pt x="1609022" y="159146"/>
                  <a:pt x="1588027" y="162963"/>
                </a:cubicBezTo>
                <a:cubicBezTo>
                  <a:pt x="1575785" y="165189"/>
                  <a:pt x="1563960" y="169317"/>
                  <a:pt x="1551814" y="172016"/>
                </a:cubicBezTo>
                <a:cubicBezTo>
                  <a:pt x="1536792" y="175354"/>
                  <a:pt x="1521475" y="177338"/>
                  <a:pt x="1506546" y="181070"/>
                </a:cubicBezTo>
                <a:cubicBezTo>
                  <a:pt x="1497288" y="183385"/>
                  <a:pt x="1488775" y="188416"/>
                  <a:pt x="1479386" y="190123"/>
                </a:cubicBezTo>
                <a:cubicBezTo>
                  <a:pt x="1455448" y="194475"/>
                  <a:pt x="1431075" y="195961"/>
                  <a:pt x="1406958" y="199177"/>
                </a:cubicBezTo>
                <a:lnTo>
                  <a:pt x="1343584" y="208230"/>
                </a:lnTo>
                <a:cubicBezTo>
                  <a:pt x="1295332" y="214524"/>
                  <a:pt x="1245936" y="214535"/>
                  <a:pt x="1198728" y="226337"/>
                </a:cubicBezTo>
                <a:cubicBezTo>
                  <a:pt x="1121109" y="245741"/>
                  <a:pt x="1174836" y="233629"/>
                  <a:pt x="1035766" y="253497"/>
                </a:cubicBezTo>
                <a:cubicBezTo>
                  <a:pt x="1014641" y="256515"/>
                  <a:pt x="993317" y="258366"/>
                  <a:pt x="972392" y="262551"/>
                </a:cubicBezTo>
                <a:cubicBezTo>
                  <a:pt x="957303" y="265569"/>
                  <a:pt x="942146" y="268266"/>
                  <a:pt x="927124" y="271604"/>
                </a:cubicBezTo>
                <a:cubicBezTo>
                  <a:pt x="914978" y="274303"/>
                  <a:pt x="903184" y="278612"/>
                  <a:pt x="890911" y="280658"/>
                </a:cubicBezTo>
                <a:cubicBezTo>
                  <a:pt x="866912" y="284658"/>
                  <a:pt x="842626" y="286693"/>
                  <a:pt x="818483" y="289711"/>
                </a:cubicBezTo>
                <a:lnTo>
                  <a:pt x="709841" y="316872"/>
                </a:lnTo>
                <a:lnTo>
                  <a:pt x="673627" y="325925"/>
                </a:lnTo>
                <a:cubicBezTo>
                  <a:pt x="655520" y="334978"/>
                  <a:pt x="637806" y="344863"/>
                  <a:pt x="619307" y="353085"/>
                </a:cubicBezTo>
                <a:cubicBezTo>
                  <a:pt x="610586" y="356961"/>
                  <a:pt x="601367" y="359680"/>
                  <a:pt x="592146" y="362139"/>
                </a:cubicBezTo>
                <a:cubicBezTo>
                  <a:pt x="471477" y="394318"/>
                  <a:pt x="510001" y="386355"/>
                  <a:pt x="402023" y="398353"/>
                </a:cubicBezTo>
                <a:cubicBezTo>
                  <a:pt x="296004" y="424857"/>
                  <a:pt x="451061" y="382360"/>
                  <a:pt x="320542" y="434567"/>
                </a:cubicBezTo>
                <a:cubicBezTo>
                  <a:pt x="306255" y="440282"/>
                  <a:pt x="290364" y="440602"/>
                  <a:pt x="275275" y="443620"/>
                </a:cubicBezTo>
                <a:cubicBezTo>
                  <a:pt x="266222" y="449656"/>
                  <a:pt x="258437" y="458286"/>
                  <a:pt x="248115" y="461727"/>
                </a:cubicBezTo>
                <a:cubicBezTo>
                  <a:pt x="177394" y="485301"/>
                  <a:pt x="115056" y="483518"/>
                  <a:pt x="39885" y="488887"/>
                </a:cubicBezTo>
                <a:cubicBezTo>
                  <a:pt x="27814" y="491905"/>
                  <a:pt x="8292" y="509494"/>
                  <a:pt x="3671" y="497941"/>
                </a:cubicBezTo>
                <a:cubicBezTo>
                  <a:pt x="-12206" y="458248"/>
                  <a:pt x="27233" y="439984"/>
                  <a:pt x="48938" y="425513"/>
                </a:cubicBezTo>
                <a:cubicBezTo>
                  <a:pt x="51956" y="416460"/>
                  <a:pt x="52445" y="406119"/>
                  <a:pt x="57992" y="398353"/>
                </a:cubicBezTo>
                <a:cubicBezTo>
                  <a:pt x="89061" y="354857"/>
                  <a:pt x="98851" y="360591"/>
                  <a:pt x="148526" y="344032"/>
                </a:cubicBezTo>
                <a:cubicBezTo>
                  <a:pt x="133437" y="362139"/>
                  <a:pt x="119925" y="381687"/>
                  <a:pt x="103259" y="398353"/>
                </a:cubicBezTo>
                <a:cubicBezTo>
                  <a:pt x="92589" y="409023"/>
                  <a:pt x="77715" y="414843"/>
                  <a:pt x="67045" y="425513"/>
                </a:cubicBezTo>
                <a:cubicBezTo>
                  <a:pt x="33563" y="458995"/>
                  <a:pt x="31677" y="469089"/>
                  <a:pt x="12724" y="506994"/>
                </a:cubicBezTo>
                <a:cubicBezTo>
                  <a:pt x="45920" y="513030"/>
                  <a:pt x="79411" y="517623"/>
                  <a:pt x="112313" y="525101"/>
                </a:cubicBezTo>
                <a:cubicBezTo>
                  <a:pt x="145866" y="532727"/>
                  <a:pt x="211901" y="552262"/>
                  <a:pt x="211901" y="552262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803818" y="3757188"/>
            <a:ext cx="2964055" cy="878186"/>
          </a:xfrm>
          <a:custGeom>
            <a:avLst/>
            <a:gdLst>
              <a:gd name="connsiteX0" fmla="*/ 954186 w 2964055"/>
              <a:gd name="connsiteY0" fmla="*/ 217283 h 878186"/>
              <a:gd name="connsiteX1" fmla="*/ 881758 w 2964055"/>
              <a:gd name="connsiteY1" fmla="*/ 371192 h 878186"/>
              <a:gd name="connsiteX2" fmla="*/ 818384 w 2964055"/>
              <a:gd name="connsiteY2" fmla="*/ 497941 h 878186"/>
              <a:gd name="connsiteX3" fmla="*/ 800277 w 2964055"/>
              <a:gd name="connsiteY3" fmla="*/ 624689 h 878186"/>
              <a:gd name="connsiteX4" fmla="*/ 827437 w 2964055"/>
              <a:gd name="connsiteY4" fmla="*/ 778598 h 878186"/>
              <a:gd name="connsiteX5" fmla="*/ 1008507 w 2964055"/>
              <a:gd name="connsiteY5" fmla="*/ 823865 h 878186"/>
              <a:gd name="connsiteX6" fmla="*/ 1234843 w 2964055"/>
              <a:gd name="connsiteY6" fmla="*/ 860079 h 878186"/>
              <a:gd name="connsiteX7" fmla="*/ 1796158 w 2964055"/>
              <a:gd name="connsiteY7" fmla="*/ 878186 h 878186"/>
              <a:gd name="connsiteX8" fmla="*/ 2475168 w 2964055"/>
              <a:gd name="connsiteY8" fmla="*/ 869133 h 878186"/>
              <a:gd name="connsiteX9" fmla="*/ 2601917 w 2964055"/>
              <a:gd name="connsiteY9" fmla="*/ 851026 h 878186"/>
              <a:gd name="connsiteX10" fmla="*/ 2665291 w 2964055"/>
              <a:gd name="connsiteY10" fmla="*/ 832919 h 878186"/>
              <a:gd name="connsiteX11" fmla="*/ 2755826 w 2964055"/>
              <a:gd name="connsiteY11" fmla="*/ 814812 h 878186"/>
              <a:gd name="connsiteX12" fmla="*/ 2801093 w 2964055"/>
              <a:gd name="connsiteY12" fmla="*/ 787652 h 878186"/>
              <a:gd name="connsiteX13" fmla="*/ 2900681 w 2964055"/>
              <a:gd name="connsiteY13" fmla="*/ 724277 h 878186"/>
              <a:gd name="connsiteX14" fmla="*/ 2945948 w 2964055"/>
              <a:gd name="connsiteY14" fmla="*/ 642796 h 878186"/>
              <a:gd name="connsiteX15" fmla="*/ 2964055 w 2964055"/>
              <a:gd name="connsiteY15" fmla="*/ 615636 h 878186"/>
              <a:gd name="connsiteX16" fmla="*/ 2927841 w 2964055"/>
              <a:gd name="connsiteY16" fmla="*/ 443620 h 878186"/>
              <a:gd name="connsiteX17" fmla="*/ 2891628 w 2964055"/>
              <a:gd name="connsiteY17" fmla="*/ 389299 h 878186"/>
              <a:gd name="connsiteX18" fmla="*/ 2737719 w 2964055"/>
              <a:gd name="connsiteY18" fmla="*/ 325925 h 878186"/>
              <a:gd name="connsiteX19" fmla="*/ 2565703 w 2964055"/>
              <a:gd name="connsiteY19" fmla="*/ 298764 h 878186"/>
              <a:gd name="connsiteX20" fmla="*/ 2194511 w 2964055"/>
              <a:gd name="connsiteY20" fmla="*/ 298764 h 878186"/>
              <a:gd name="connsiteX21" fmla="*/ 1624142 w 2964055"/>
              <a:gd name="connsiteY21" fmla="*/ 289711 h 878186"/>
              <a:gd name="connsiteX22" fmla="*/ 1542661 w 2964055"/>
              <a:gd name="connsiteY22" fmla="*/ 280658 h 878186"/>
              <a:gd name="connsiteX23" fmla="*/ 1388752 w 2964055"/>
              <a:gd name="connsiteY23" fmla="*/ 271604 h 878186"/>
              <a:gd name="connsiteX24" fmla="*/ 1334432 w 2964055"/>
              <a:gd name="connsiteY24" fmla="*/ 253497 h 878186"/>
              <a:gd name="connsiteX25" fmla="*/ 1298218 w 2964055"/>
              <a:gd name="connsiteY25" fmla="*/ 244444 h 878186"/>
              <a:gd name="connsiteX26" fmla="*/ 1216736 w 2964055"/>
              <a:gd name="connsiteY26" fmla="*/ 226337 h 878186"/>
              <a:gd name="connsiteX27" fmla="*/ 1117148 w 2964055"/>
              <a:gd name="connsiteY27" fmla="*/ 199176 h 878186"/>
              <a:gd name="connsiteX28" fmla="*/ 646368 w 2964055"/>
              <a:gd name="connsiteY28" fmla="*/ 181069 h 878186"/>
              <a:gd name="connsiteX29" fmla="*/ 410978 w 2964055"/>
              <a:gd name="connsiteY29" fmla="*/ 162962 h 878186"/>
              <a:gd name="connsiteX30" fmla="*/ 356657 w 2964055"/>
              <a:gd name="connsiteY30" fmla="*/ 153909 h 878186"/>
              <a:gd name="connsiteX31" fmla="*/ 320443 w 2964055"/>
              <a:gd name="connsiteY31" fmla="*/ 144856 h 878186"/>
              <a:gd name="connsiteX32" fmla="*/ 184641 w 2964055"/>
              <a:gd name="connsiteY32" fmla="*/ 135802 h 878186"/>
              <a:gd name="connsiteX33" fmla="*/ 130321 w 2964055"/>
              <a:gd name="connsiteY33" fmla="*/ 117695 h 878186"/>
              <a:gd name="connsiteX34" fmla="*/ 103160 w 2964055"/>
              <a:gd name="connsiteY34" fmla="*/ 108642 h 878186"/>
              <a:gd name="connsiteX35" fmla="*/ 76000 w 2964055"/>
              <a:gd name="connsiteY35" fmla="*/ 90535 h 878186"/>
              <a:gd name="connsiteX36" fmla="*/ 39786 w 2964055"/>
              <a:gd name="connsiteY36" fmla="*/ 72428 h 878186"/>
              <a:gd name="connsiteX37" fmla="*/ 21679 w 2964055"/>
              <a:gd name="connsiteY37" fmla="*/ 45267 h 878186"/>
              <a:gd name="connsiteX38" fmla="*/ 3572 w 2964055"/>
              <a:gd name="connsiteY38" fmla="*/ 81481 h 878186"/>
              <a:gd name="connsiteX39" fmla="*/ 12626 w 2964055"/>
              <a:gd name="connsiteY39" fmla="*/ 18107 h 878186"/>
              <a:gd name="connsiteX40" fmla="*/ 66946 w 2964055"/>
              <a:gd name="connsiteY40" fmla="*/ 0 h 878186"/>
              <a:gd name="connsiteX41" fmla="*/ 220855 w 2964055"/>
              <a:gd name="connsiteY41" fmla="*/ 0 h 87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4055" h="878186">
                <a:moveTo>
                  <a:pt x="954186" y="217283"/>
                </a:moveTo>
                <a:cubicBezTo>
                  <a:pt x="834306" y="487012"/>
                  <a:pt x="997290" y="123621"/>
                  <a:pt x="881758" y="371192"/>
                </a:cubicBezTo>
                <a:cubicBezTo>
                  <a:pt x="827197" y="488110"/>
                  <a:pt x="884863" y="381603"/>
                  <a:pt x="818384" y="497941"/>
                </a:cubicBezTo>
                <a:cubicBezTo>
                  <a:pt x="814804" y="519421"/>
                  <a:pt x="799053" y="609384"/>
                  <a:pt x="800277" y="624689"/>
                </a:cubicBezTo>
                <a:cubicBezTo>
                  <a:pt x="804431" y="676619"/>
                  <a:pt x="789790" y="742588"/>
                  <a:pt x="827437" y="778598"/>
                </a:cubicBezTo>
                <a:cubicBezTo>
                  <a:pt x="872396" y="821602"/>
                  <a:pt x="947698" y="810717"/>
                  <a:pt x="1008507" y="823865"/>
                </a:cubicBezTo>
                <a:cubicBezTo>
                  <a:pt x="1019680" y="826281"/>
                  <a:pt x="1188574" y="858096"/>
                  <a:pt x="1234843" y="860079"/>
                </a:cubicBezTo>
                <a:cubicBezTo>
                  <a:pt x="1421874" y="868094"/>
                  <a:pt x="1609053" y="872150"/>
                  <a:pt x="1796158" y="878186"/>
                </a:cubicBezTo>
                <a:lnTo>
                  <a:pt x="2475168" y="869133"/>
                </a:lnTo>
                <a:cubicBezTo>
                  <a:pt x="2489352" y="868791"/>
                  <a:pt x="2581283" y="855788"/>
                  <a:pt x="2601917" y="851026"/>
                </a:cubicBezTo>
                <a:cubicBezTo>
                  <a:pt x="2623324" y="846086"/>
                  <a:pt x="2643905" y="837951"/>
                  <a:pt x="2665291" y="832919"/>
                </a:cubicBezTo>
                <a:cubicBezTo>
                  <a:pt x="2695249" y="825870"/>
                  <a:pt x="2755826" y="814812"/>
                  <a:pt x="2755826" y="814812"/>
                </a:cubicBezTo>
                <a:cubicBezTo>
                  <a:pt x="2770915" y="805759"/>
                  <a:pt x="2785645" y="796078"/>
                  <a:pt x="2801093" y="787652"/>
                </a:cubicBezTo>
                <a:cubicBezTo>
                  <a:pt x="2851703" y="760046"/>
                  <a:pt x="2859645" y="765313"/>
                  <a:pt x="2900681" y="724277"/>
                </a:cubicBezTo>
                <a:cubicBezTo>
                  <a:pt x="2936295" y="688662"/>
                  <a:pt x="2923633" y="687425"/>
                  <a:pt x="2945948" y="642796"/>
                </a:cubicBezTo>
                <a:cubicBezTo>
                  <a:pt x="2950814" y="633064"/>
                  <a:pt x="2958019" y="624689"/>
                  <a:pt x="2964055" y="615636"/>
                </a:cubicBezTo>
                <a:cubicBezTo>
                  <a:pt x="2956389" y="531304"/>
                  <a:pt x="2963828" y="515594"/>
                  <a:pt x="2927841" y="443620"/>
                </a:cubicBezTo>
                <a:cubicBezTo>
                  <a:pt x="2918109" y="424156"/>
                  <a:pt x="2908241" y="403356"/>
                  <a:pt x="2891628" y="389299"/>
                </a:cubicBezTo>
                <a:cubicBezTo>
                  <a:pt x="2842178" y="347457"/>
                  <a:pt x="2797210" y="339145"/>
                  <a:pt x="2737719" y="325925"/>
                </a:cubicBezTo>
                <a:cubicBezTo>
                  <a:pt x="2643856" y="305066"/>
                  <a:pt x="2656932" y="308901"/>
                  <a:pt x="2565703" y="298764"/>
                </a:cubicBezTo>
                <a:cubicBezTo>
                  <a:pt x="2380927" y="252572"/>
                  <a:pt x="2580483" y="294744"/>
                  <a:pt x="2194511" y="298764"/>
                </a:cubicBezTo>
                <a:lnTo>
                  <a:pt x="1624142" y="289711"/>
                </a:lnTo>
                <a:cubicBezTo>
                  <a:pt x="1596982" y="286693"/>
                  <a:pt x="1569908" y="282754"/>
                  <a:pt x="1542661" y="280658"/>
                </a:cubicBezTo>
                <a:cubicBezTo>
                  <a:pt x="1491421" y="276716"/>
                  <a:pt x="1439712" y="278251"/>
                  <a:pt x="1388752" y="271604"/>
                </a:cubicBezTo>
                <a:cubicBezTo>
                  <a:pt x="1369826" y="269135"/>
                  <a:pt x="1352948" y="258126"/>
                  <a:pt x="1334432" y="253497"/>
                </a:cubicBezTo>
                <a:cubicBezTo>
                  <a:pt x="1322361" y="250479"/>
                  <a:pt x="1310365" y="247143"/>
                  <a:pt x="1298218" y="244444"/>
                </a:cubicBezTo>
                <a:cubicBezTo>
                  <a:pt x="1265006" y="237064"/>
                  <a:pt x="1248264" y="235795"/>
                  <a:pt x="1216736" y="226337"/>
                </a:cubicBezTo>
                <a:cubicBezTo>
                  <a:pt x="1174629" y="213705"/>
                  <a:pt x="1159515" y="203636"/>
                  <a:pt x="1117148" y="199176"/>
                </a:cubicBezTo>
                <a:cubicBezTo>
                  <a:pt x="979347" y="184671"/>
                  <a:pt x="752773" y="183869"/>
                  <a:pt x="646368" y="181069"/>
                </a:cubicBezTo>
                <a:lnTo>
                  <a:pt x="410978" y="162962"/>
                </a:lnTo>
                <a:cubicBezTo>
                  <a:pt x="392734" y="160935"/>
                  <a:pt x="374657" y="157509"/>
                  <a:pt x="356657" y="153909"/>
                </a:cubicBezTo>
                <a:cubicBezTo>
                  <a:pt x="344456" y="151469"/>
                  <a:pt x="332817" y="146159"/>
                  <a:pt x="320443" y="144856"/>
                </a:cubicBezTo>
                <a:cubicBezTo>
                  <a:pt x="275324" y="140107"/>
                  <a:pt x="229908" y="138820"/>
                  <a:pt x="184641" y="135802"/>
                </a:cubicBezTo>
                <a:lnTo>
                  <a:pt x="130321" y="117695"/>
                </a:lnTo>
                <a:lnTo>
                  <a:pt x="103160" y="108642"/>
                </a:lnTo>
                <a:cubicBezTo>
                  <a:pt x="94107" y="102606"/>
                  <a:pt x="85447" y="95933"/>
                  <a:pt x="76000" y="90535"/>
                </a:cubicBezTo>
                <a:cubicBezTo>
                  <a:pt x="64282" y="83839"/>
                  <a:pt x="50154" y="81068"/>
                  <a:pt x="39786" y="72428"/>
                </a:cubicBezTo>
                <a:cubicBezTo>
                  <a:pt x="31427" y="65462"/>
                  <a:pt x="27715" y="54321"/>
                  <a:pt x="21679" y="45267"/>
                </a:cubicBezTo>
                <a:cubicBezTo>
                  <a:pt x="15643" y="57338"/>
                  <a:pt x="7840" y="94285"/>
                  <a:pt x="3572" y="81481"/>
                </a:cubicBezTo>
                <a:cubicBezTo>
                  <a:pt x="-3176" y="61237"/>
                  <a:pt x="-475" y="34951"/>
                  <a:pt x="12626" y="18107"/>
                </a:cubicBezTo>
                <a:cubicBezTo>
                  <a:pt x="24344" y="3041"/>
                  <a:pt x="47860" y="0"/>
                  <a:pt x="66946" y="0"/>
                </a:cubicBezTo>
                <a:lnTo>
                  <a:pt x="220855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40"/>
            <a:ext cx="9144000" cy="6400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End Aside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6438" y="1535120"/>
            <a:ext cx="3945699" cy="3945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Lather,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Rinse,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58151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7423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886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0666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3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35" y="1611774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Write a </a:t>
            </a:r>
            <a:r>
              <a:rPr lang="en-US" altLang="x-none" b="1" dirty="0">
                <a:latin typeface="Consolas" charset="0"/>
              </a:rPr>
              <a:t>Roomba</a:t>
            </a:r>
            <a:r>
              <a:rPr lang="en-US" altLang="x-none" dirty="0"/>
              <a:t> Karel that sweeps the entire </a:t>
            </a:r>
            <a:r>
              <a:rPr lang="en-US" altLang="x-none" dirty="0" smtClean="0"/>
              <a:t>world of </a:t>
            </a:r>
            <a:r>
              <a:rPr lang="en-US" altLang="x-none" dirty="0"/>
              <a:t>all beepers.</a:t>
            </a:r>
          </a:p>
          <a:p>
            <a:pPr lvl="1"/>
            <a:endParaRPr lang="en-US" altLang="x-none" sz="1200" dirty="0"/>
          </a:p>
          <a:p>
            <a:pPr lvl="1"/>
            <a:r>
              <a:rPr lang="en-US" altLang="x-none" dirty="0"/>
              <a:t>Karel starts at (1,1) facing East.</a:t>
            </a:r>
          </a:p>
          <a:p>
            <a:pPr lvl="1"/>
            <a:r>
              <a:rPr lang="en-US" altLang="x-none" dirty="0"/>
              <a:t>The world is rectangular, and</a:t>
            </a:r>
            <a:br>
              <a:rPr lang="en-US" altLang="x-none" dirty="0"/>
            </a:br>
            <a:r>
              <a:rPr lang="en-US" altLang="x-none" dirty="0"/>
              <a:t>some squares contain beepers.</a:t>
            </a:r>
          </a:p>
          <a:p>
            <a:pPr lvl="1"/>
            <a:r>
              <a:rPr lang="en-US" altLang="x-none" dirty="0"/>
              <a:t>There are no interior walls.</a:t>
            </a:r>
          </a:p>
          <a:p>
            <a:pPr lvl="1"/>
            <a:r>
              <a:rPr lang="en-US" altLang="x-none" dirty="0"/>
              <a:t>When the program is done, the</a:t>
            </a:r>
            <a:br>
              <a:rPr lang="en-US" altLang="x-none" dirty="0"/>
            </a:br>
            <a:r>
              <a:rPr lang="en-US" altLang="x-none" dirty="0"/>
              <a:t>world should contain 0 beepers.</a:t>
            </a:r>
          </a:p>
          <a:p>
            <a:pPr lvl="1"/>
            <a:r>
              <a:rPr lang="en-US" altLang="x-none" dirty="0"/>
              <a:t>Karel's ending location</a:t>
            </a:r>
            <a:br>
              <a:rPr lang="en-US" altLang="x-none" dirty="0"/>
            </a:br>
            <a:r>
              <a:rPr lang="en-US" altLang="x-none" dirty="0"/>
              <a:t>does not matter.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How should we approach</a:t>
            </a:r>
            <a:br>
              <a:rPr lang="en-US" altLang="x-none" dirty="0"/>
            </a:br>
            <a:r>
              <a:rPr lang="en-US" altLang="x-none" dirty="0"/>
              <a:t>this tricky problem?</a:t>
            </a:r>
          </a:p>
        </p:txBody>
      </p:sp>
      <p:grpSp>
        <p:nvGrpSpPr>
          <p:cNvPr id="945257" name="Group 105"/>
          <p:cNvGrpSpPr>
            <a:grpSpLocks/>
          </p:cNvGrpSpPr>
          <p:nvPr/>
        </p:nvGrpSpPr>
        <p:grpSpPr bwMode="auto">
          <a:xfrm>
            <a:off x="4727575" y="2286000"/>
            <a:ext cx="4111625" cy="4114800"/>
            <a:chOff x="1152" y="429"/>
            <a:chExt cx="3888" cy="3891"/>
          </a:xfrm>
        </p:grpSpPr>
        <p:sp>
          <p:nvSpPr>
            <p:cNvPr id="945156" name="AutoShape 4"/>
            <p:cNvSpPr>
              <a:spLocks noChangeArrowheads="1"/>
            </p:cNvSpPr>
            <p:nvPr/>
          </p:nvSpPr>
          <p:spPr bwMode="auto">
            <a:xfrm>
              <a:off x="3312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157" name="Rectangle 5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8" name="Rectangle 6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9" name="Rectangle 7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0" name="Rectangle 8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1" name="Rectangle 9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2" name="Rectangle 10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3" name="Rectangle 11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4" name="Rectangle 12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5" name="Rectangle 13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6" name="Rectangle 14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7" name="Rectangle 15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8" name="Rectangle 16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9" name="Rectangle 17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0" name="Rectangle 18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1" name="Rectangle 19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2" name="Rectangle 20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3" name="Rectangle 21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4" name="Rectangle 22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5" name="Rectangle 23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6" name="Rectangle 24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7" name="Rectangle 25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8" name="Rectangle 26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9" name="Rectangle 27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0" name="Rectangle 28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1" name="Rectangle 29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2" name="Rectangle 30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3" name="Rectangle 31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4" name="Rectangle 32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5" name="Rectangle 33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6" name="Rectangle 34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7" name="Rectangle 35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8" name="Rectangle 36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9" name="Rectangle 37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0" name="Rectangle 38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1" name="Rectangle 39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2" name="Rectangle 40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3" name="Rectangle 41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4" name="Rectangle 42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5" name="Rectangle 43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6" name="Rectangle 44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7" name="Rectangle 45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8" name="Rectangle 46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9" name="Rectangle 47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0" name="Rectangle 48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1" name="Rectangle 49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2" name="Rectangle 50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3" name="Rectangle 51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4" name="Rectangle 52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5" name="Rectangle 53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6" name="Rectangle 54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7" name="Rectangle 55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8" name="Rectangle 56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9" name="Rectangle 57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0" name="Rectangle 58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1" name="Rectangle 59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2" name="Rectangle 60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3" name="Rectangle 61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4" name="Rectangle 62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5" name="Rectangle 63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6" name="Rectangle 64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7" name="Rectangle 65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8" name="Rectangle 66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9" name="Rectangle 67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0" name="Rectangle 68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1" name="Rectangle 69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22" name="Rectangle 70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23" name="Rectangle 71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24" name="Rectangle 72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25" name="Rectangle 73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26" name="Rectangle 74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27" name="Rectangle 75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28" name="Rectangle 76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29" name="Rectangle 77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0" name="Rectangle 78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31" name="Rectangle 79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32" name="Rectangle 80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33" name="Rectangle 81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34" name="Rectangle 82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35" name="Rectangle 83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36" name="Rectangle 84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37" name="Rectangle 85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8" name="AutoShape 8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39" name="AutoShape 87"/>
            <p:cNvSpPr>
              <a:spLocks noChangeArrowheads="1"/>
            </p:cNvSpPr>
            <p:nvPr/>
          </p:nvSpPr>
          <p:spPr bwMode="auto">
            <a:xfrm>
              <a:off x="460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0" name="AutoShape 88"/>
            <p:cNvSpPr>
              <a:spLocks noChangeArrowheads="1"/>
            </p:cNvSpPr>
            <p:nvPr/>
          </p:nvSpPr>
          <p:spPr bwMode="auto">
            <a:xfrm>
              <a:off x="4608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1" name="AutoShape 89"/>
            <p:cNvSpPr>
              <a:spLocks noChangeArrowheads="1"/>
            </p:cNvSpPr>
            <p:nvPr/>
          </p:nvSpPr>
          <p:spPr bwMode="auto">
            <a:xfrm>
              <a:off x="2016" y="1728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2" name="AutoShape 90"/>
            <p:cNvSpPr>
              <a:spLocks noChangeArrowheads="1"/>
            </p:cNvSpPr>
            <p:nvPr/>
          </p:nvSpPr>
          <p:spPr bwMode="auto">
            <a:xfrm>
              <a:off x="2880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3" name="AutoShape 91"/>
            <p:cNvSpPr>
              <a:spLocks noChangeArrowheads="1"/>
            </p:cNvSpPr>
            <p:nvPr/>
          </p:nvSpPr>
          <p:spPr bwMode="auto">
            <a:xfrm>
              <a:off x="1584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4" name="AutoShape 92"/>
            <p:cNvSpPr>
              <a:spLocks noChangeArrowheads="1"/>
            </p:cNvSpPr>
            <p:nvPr/>
          </p:nvSpPr>
          <p:spPr bwMode="auto">
            <a:xfrm>
              <a:off x="158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5" name="AutoShape 93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6" name="AutoShape 94"/>
            <p:cNvSpPr>
              <a:spLocks noChangeArrowheads="1"/>
            </p:cNvSpPr>
            <p:nvPr/>
          </p:nvSpPr>
          <p:spPr bwMode="auto">
            <a:xfrm>
              <a:off x="3312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7" name="AutoShape 95"/>
            <p:cNvSpPr>
              <a:spLocks noChangeArrowheads="1"/>
            </p:cNvSpPr>
            <p:nvPr/>
          </p:nvSpPr>
          <p:spPr bwMode="auto">
            <a:xfrm>
              <a:off x="374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8" name="AutoShape 96"/>
            <p:cNvSpPr>
              <a:spLocks noChangeArrowheads="1"/>
            </p:cNvSpPr>
            <p:nvPr/>
          </p:nvSpPr>
          <p:spPr bwMode="auto">
            <a:xfrm>
              <a:off x="3312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9" name="AutoShape 97"/>
            <p:cNvSpPr>
              <a:spLocks noChangeArrowheads="1"/>
            </p:cNvSpPr>
            <p:nvPr/>
          </p:nvSpPr>
          <p:spPr bwMode="auto">
            <a:xfrm>
              <a:off x="2880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0" name="AutoShape 98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1" name="AutoShape 99"/>
            <p:cNvSpPr>
              <a:spLocks noChangeArrowheads="1"/>
            </p:cNvSpPr>
            <p:nvPr/>
          </p:nvSpPr>
          <p:spPr bwMode="auto">
            <a:xfrm>
              <a:off x="244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2" name="AutoShape 100"/>
            <p:cNvSpPr>
              <a:spLocks noChangeArrowheads="1"/>
            </p:cNvSpPr>
            <p:nvPr/>
          </p:nvSpPr>
          <p:spPr bwMode="auto">
            <a:xfrm>
              <a:off x="3744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3" name="AutoShape 101"/>
            <p:cNvSpPr>
              <a:spLocks noChangeArrowheads="1"/>
            </p:cNvSpPr>
            <p:nvPr/>
          </p:nvSpPr>
          <p:spPr bwMode="auto">
            <a:xfrm>
              <a:off x="3744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4" name="Rectangle 102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5255" name="Picture 1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5256" name="Rectangle 104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62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303" name="Group 103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7204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5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6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7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8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9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0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1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2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3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4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5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6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7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8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9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0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1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2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3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4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5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6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7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8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9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0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1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2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3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4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5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6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7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8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9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0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1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2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3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4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5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6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7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8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9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0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1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2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3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4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5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6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7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8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9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0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1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2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3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4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5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6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7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8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69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0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1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72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73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74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75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76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77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8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9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80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81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82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83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84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85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7286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7287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88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89" name="Line 89"/>
            <p:cNvSpPr>
              <a:spLocks noChangeShapeType="1"/>
            </p:cNvSpPr>
            <p:nvPr/>
          </p:nvSpPr>
          <p:spPr bwMode="auto">
            <a:xfrm flipV="1">
              <a:off x="4820" y="696"/>
              <a:ext cx="1" cy="288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0" name="Line 90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1" name="Line 91"/>
            <p:cNvSpPr>
              <a:spLocks noChangeShapeType="1"/>
            </p:cNvSpPr>
            <p:nvPr/>
          </p:nvSpPr>
          <p:spPr bwMode="auto">
            <a:xfrm flipV="1">
              <a:off x="1796" y="719"/>
              <a:ext cx="1" cy="245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2" name="Line 92"/>
            <p:cNvSpPr>
              <a:spLocks noChangeShapeType="1"/>
            </p:cNvSpPr>
            <p:nvPr/>
          </p:nvSpPr>
          <p:spPr bwMode="auto">
            <a:xfrm>
              <a:off x="1880" y="3236"/>
              <a:ext cx="244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3" name="Line 93"/>
            <p:cNvSpPr>
              <a:spLocks noChangeShapeType="1"/>
            </p:cNvSpPr>
            <p:nvPr/>
          </p:nvSpPr>
          <p:spPr bwMode="auto">
            <a:xfrm flipV="1">
              <a:off x="4396" y="1128"/>
              <a:ext cx="1" cy="201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4" name="Line 94"/>
            <p:cNvSpPr>
              <a:spLocks noChangeShapeType="1"/>
            </p:cNvSpPr>
            <p:nvPr/>
          </p:nvSpPr>
          <p:spPr bwMode="auto">
            <a:xfrm>
              <a:off x="2304" y="1076"/>
              <a:ext cx="201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5" name="Line 95"/>
            <p:cNvSpPr>
              <a:spLocks noChangeShapeType="1"/>
            </p:cNvSpPr>
            <p:nvPr/>
          </p:nvSpPr>
          <p:spPr bwMode="auto">
            <a:xfrm flipV="1">
              <a:off x="2213" y="1151"/>
              <a:ext cx="1" cy="158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6" name="Line 96"/>
            <p:cNvSpPr>
              <a:spLocks noChangeShapeType="1"/>
            </p:cNvSpPr>
            <p:nvPr/>
          </p:nvSpPr>
          <p:spPr bwMode="auto">
            <a:xfrm>
              <a:off x="2304" y="2804"/>
              <a:ext cx="15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7" name="Line 97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101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8" name="Line 98"/>
            <p:cNvSpPr>
              <a:spLocks noChangeShapeType="1"/>
            </p:cNvSpPr>
            <p:nvPr/>
          </p:nvSpPr>
          <p:spPr bwMode="auto">
            <a:xfrm>
              <a:off x="2736" y="1508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9" name="Line 99"/>
            <p:cNvSpPr>
              <a:spLocks noChangeShapeType="1"/>
            </p:cNvSpPr>
            <p:nvPr/>
          </p:nvSpPr>
          <p:spPr bwMode="auto">
            <a:xfrm flipV="1">
              <a:off x="2668" y="1583"/>
              <a:ext cx="1" cy="57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0" name="Line 100"/>
            <p:cNvSpPr>
              <a:spLocks noChangeShapeType="1"/>
            </p:cNvSpPr>
            <p:nvPr/>
          </p:nvSpPr>
          <p:spPr bwMode="auto">
            <a:xfrm>
              <a:off x="2736" y="2357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1" name="Line 101"/>
            <p:cNvSpPr>
              <a:spLocks noChangeShapeType="1"/>
            </p:cNvSpPr>
            <p:nvPr/>
          </p:nvSpPr>
          <p:spPr bwMode="auto">
            <a:xfrm flipV="1">
              <a:off x="3524" y="197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2" name="Line 102"/>
            <p:cNvSpPr>
              <a:spLocks noChangeShapeType="1"/>
            </p:cNvSpPr>
            <p:nvPr/>
          </p:nvSpPr>
          <p:spPr bwMode="auto">
            <a:xfrm>
              <a:off x="3168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92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279" name="Group 103"/>
          <p:cNvGrpSpPr>
            <a:grpSpLocks/>
          </p:cNvGrpSpPr>
          <p:nvPr/>
        </p:nvGrpSpPr>
        <p:grpSpPr bwMode="auto">
          <a:xfrm>
            <a:off x="1828800" y="1371600"/>
            <a:ext cx="5027613" cy="5027613"/>
            <a:chOff x="1152" y="429"/>
            <a:chExt cx="3888" cy="3891"/>
          </a:xfrm>
        </p:grpSpPr>
        <p:sp>
          <p:nvSpPr>
            <p:cNvPr id="946180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1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2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3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4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5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6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7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8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9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0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1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2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3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4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5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6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7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8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9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0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1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2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3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4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5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6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7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8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9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0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1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2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3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4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5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6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7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8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9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0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1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2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3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4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5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6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7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8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9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0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1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2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3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4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5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6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7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8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9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0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1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2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3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4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45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46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47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48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49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0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1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52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53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54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55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56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57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8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9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60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61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6262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6263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64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5" name="Line 89"/>
            <p:cNvSpPr>
              <a:spLocks noChangeShapeType="1"/>
            </p:cNvSpPr>
            <p:nvPr/>
          </p:nvSpPr>
          <p:spPr bwMode="auto">
            <a:xfrm flipV="1">
              <a:off x="4828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6" name="Line 90"/>
            <p:cNvSpPr>
              <a:spLocks noChangeShapeType="1"/>
            </p:cNvSpPr>
            <p:nvPr/>
          </p:nvSpPr>
          <p:spPr bwMode="auto">
            <a:xfrm>
              <a:off x="2016" y="32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7" name="Line 91"/>
            <p:cNvSpPr>
              <a:spLocks noChangeShapeType="1"/>
            </p:cNvSpPr>
            <p:nvPr/>
          </p:nvSpPr>
          <p:spPr bwMode="auto">
            <a:xfrm flipV="1">
              <a:off x="1804" y="285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8" name="Line 92"/>
            <p:cNvSpPr>
              <a:spLocks noChangeShapeType="1"/>
            </p:cNvSpPr>
            <p:nvPr/>
          </p:nvSpPr>
          <p:spPr bwMode="auto">
            <a:xfrm>
              <a:off x="2008" y="2789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9" name="Line 93"/>
            <p:cNvSpPr>
              <a:spLocks noChangeShapeType="1"/>
            </p:cNvSpPr>
            <p:nvPr/>
          </p:nvSpPr>
          <p:spPr bwMode="auto">
            <a:xfrm flipV="1">
              <a:off x="4820" y="242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0" name="Line 94"/>
            <p:cNvSpPr>
              <a:spLocks noChangeShapeType="1"/>
            </p:cNvSpPr>
            <p:nvPr/>
          </p:nvSpPr>
          <p:spPr bwMode="auto">
            <a:xfrm>
              <a:off x="2008" y="2364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1" name="Line 95"/>
            <p:cNvSpPr>
              <a:spLocks noChangeShapeType="1"/>
            </p:cNvSpPr>
            <p:nvPr/>
          </p:nvSpPr>
          <p:spPr bwMode="auto">
            <a:xfrm flipV="1">
              <a:off x="1796" y="1992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2" name="Line 96"/>
            <p:cNvSpPr>
              <a:spLocks noChangeShapeType="1"/>
            </p:cNvSpPr>
            <p:nvPr/>
          </p:nvSpPr>
          <p:spPr bwMode="auto">
            <a:xfrm>
              <a:off x="2008" y="19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3" name="Line 97"/>
            <p:cNvSpPr>
              <a:spLocks noChangeShapeType="1"/>
            </p:cNvSpPr>
            <p:nvPr/>
          </p:nvSpPr>
          <p:spPr bwMode="auto">
            <a:xfrm flipV="1">
              <a:off x="4820" y="156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4" name="Line 98"/>
            <p:cNvSpPr>
              <a:spLocks noChangeShapeType="1"/>
            </p:cNvSpPr>
            <p:nvPr/>
          </p:nvSpPr>
          <p:spPr bwMode="auto">
            <a:xfrm>
              <a:off x="2008" y="1502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5" name="Line 99"/>
            <p:cNvSpPr>
              <a:spLocks noChangeShapeType="1"/>
            </p:cNvSpPr>
            <p:nvPr/>
          </p:nvSpPr>
          <p:spPr bwMode="auto">
            <a:xfrm flipV="1">
              <a:off x="1796" y="113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6" name="Line 100"/>
            <p:cNvSpPr>
              <a:spLocks noChangeShapeType="1"/>
            </p:cNvSpPr>
            <p:nvPr/>
          </p:nvSpPr>
          <p:spPr bwMode="auto">
            <a:xfrm>
              <a:off x="2008" y="1066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7" name="Line 101"/>
            <p:cNvSpPr>
              <a:spLocks noChangeShapeType="1"/>
            </p:cNvSpPr>
            <p:nvPr/>
          </p:nvSpPr>
          <p:spPr bwMode="auto">
            <a:xfrm flipV="1">
              <a:off x="4820" y="70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8" name="Line 102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2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363" name="Group 139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8228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29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0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1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2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3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4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5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6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7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8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9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0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1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2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3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4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5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6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7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8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9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0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1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2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3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4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5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6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7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8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9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0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1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2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3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4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5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6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7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8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9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0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1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2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3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4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5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6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7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8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9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0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1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2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3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4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5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6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7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8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9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0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1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2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293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294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295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296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297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298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299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0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1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302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303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304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305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306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307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8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9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8310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8311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312" name="Line 88"/>
            <p:cNvSpPr>
              <a:spLocks noChangeShapeType="1"/>
            </p:cNvSpPr>
            <p:nvPr/>
          </p:nvSpPr>
          <p:spPr bwMode="auto">
            <a:xfrm>
              <a:off x="2236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3" name="Line 89"/>
            <p:cNvSpPr>
              <a:spLocks noChangeShapeType="1"/>
            </p:cNvSpPr>
            <p:nvPr/>
          </p:nvSpPr>
          <p:spPr bwMode="auto">
            <a:xfrm flipV="1">
              <a:off x="1804" y="331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4" name="Line 90"/>
            <p:cNvSpPr>
              <a:spLocks noChangeShapeType="1"/>
            </p:cNvSpPr>
            <p:nvPr/>
          </p:nvSpPr>
          <p:spPr bwMode="auto">
            <a:xfrm>
              <a:off x="2304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5" name="Line 91"/>
            <p:cNvSpPr>
              <a:spLocks noChangeShapeType="1"/>
            </p:cNvSpPr>
            <p:nvPr/>
          </p:nvSpPr>
          <p:spPr bwMode="auto">
            <a:xfrm flipV="1">
              <a:off x="3100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6" name="Line 92"/>
            <p:cNvSpPr>
              <a:spLocks noChangeShapeType="1"/>
            </p:cNvSpPr>
            <p:nvPr/>
          </p:nvSpPr>
          <p:spPr bwMode="auto">
            <a:xfrm flipH="1">
              <a:off x="2735" y="321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7" name="Line 93"/>
            <p:cNvSpPr>
              <a:spLocks noChangeShapeType="1"/>
            </p:cNvSpPr>
            <p:nvPr/>
          </p:nvSpPr>
          <p:spPr bwMode="auto">
            <a:xfrm flipV="1">
              <a:off x="2668" y="284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8" name="Line 94"/>
            <p:cNvSpPr>
              <a:spLocks noChangeShapeType="1"/>
            </p:cNvSpPr>
            <p:nvPr/>
          </p:nvSpPr>
          <p:spPr bwMode="auto">
            <a:xfrm>
              <a:off x="1880" y="319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9" name="Line 95"/>
            <p:cNvSpPr>
              <a:spLocks noChangeShapeType="1"/>
            </p:cNvSpPr>
            <p:nvPr/>
          </p:nvSpPr>
          <p:spPr bwMode="auto">
            <a:xfrm>
              <a:off x="2767" y="278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0" name="Line 96"/>
            <p:cNvSpPr>
              <a:spLocks noChangeShapeType="1"/>
            </p:cNvSpPr>
            <p:nvPr/>
          </p:nvSpPr>
          <p:spPr bwMode="auto">
            <a:xfrm flipV="1">
              <a:off x="3092" y="239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1" name="Line 97"/>
            <p:cNvSpPr>
              <a:spLocks noChangeShapeType="1"/>
            </p:cNvSpPr>
            <p:nvPr/>
          </p:nvSpPr>
          <p:spPr bwMode="auto">
            <a:xfrm flipH="1">
              <a:off x="2303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2" name="Line 98"/>
            <p:cNvSpPr>
              <a:spLocks noChangeShapeType="1"/>
            </p:cNvSpPr>
            <p:nvPr/>
          </p:nvSpPr>
          <p:spPr bwMode="auto">
            <a:xfrm>
              <a:off x="2236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3" name="Line 99"/>
            <p:cNvSpPr>
              <a:spLocks noChangeShapeType="1"/>
            </p:cNvSpPr>
            <p:nvPr/>
          </p:nvSpPr>
          <p:spPr bwMode="auto">
            <a:xfrm flipH="1">
              <a:off x="1848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4" name="Line 100"/>
            <p:cNvSpPr>
              <a:spLocks noChangeShapeType="1"/>
            </p:cNvSpPr>
            <p:nvPr/>
          </p:nvSpPr>
          <p:spPr bwMode="auto">
            <a:xfrm flipV="1">
              <a:off x="1781" y="1992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5" name="Line 101"/>
            <p:cNvSpPr>
              <a:spLocks noChangeShapeType="1"/>
            </p:cNvSpPr>
            <p:nvPr/>
          </p:nvSpPr>
          <p:spPr bwMode="auto">
            <a:xfrm>
              <a:off x="1903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6" name="Line 102"/>
            <p:cNvSpPr>
              <a:spLocks noChangeShapeType="1"/>
            </p:cNvSpPr>
            <p:nvPr/>
          </p:nvSpPr>
          <p:spPr bwMode="auto">
            <a:xfrm flipV="1">
              <a:off x="2236" y="156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7" name="Line 103"/>
            <p:cNvSpPr>
              <a:spLocks noChangeShapeType="1"/>
            </p:cNvSpPr>
            <p:nvPr/>
          </p:nvSpPr>
          <p:spPr bwMode="auto">
            <a:xfrm flipH="1">
              <a:off x="1871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8" name="Line 104"/>
            <p:cNvSpPr>
              <a:spLocks noChangeShapeType="1"/>
            </p:cNvSpPr>
            <p:nvPr/>
          </p:nvSpPr>
          <p:spPr bwMode="auto">
            <a:xfrm flipV="1">
              <a:off x="1781" y="696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9" name="Line 105"/>
            <p:cNvSpPr>
              <a:spLocks noChangeShapeType="1"/>
            </p:cNvSpPr>
            <p:nvPr/>
          </p:nvSpPr>
          <p:spPr bwMode="auto">
            <a:xfrm>
              <a:off x="188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0" name="Line 106"/>
            <p:cNvSpPr>
              <a:spLocks noChangeShapeType="1"/>
            </p:cNvSpPr>
            <p:nvPr/>
          </p:nvSpPr>
          <p:spPr bwMode="auto">
            <a:xfrm>
              <a:off x="2213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1" name="Line 107"/>
            <p:cNvSpPr>
              <a:spLocks noChangeShapeType="1"/>
            </p:cNvSpPr>
            <p:nvPr/>
          </p:nvSpPr>
          <p:spPr bwMode="auto">
            <a:xfrm>
              <a:off x="2327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2" name="Line 108"/>
            <p:cNvSpPr>
              <a:spLocks noChangeShapeType="1"/>
            </p:cNvSpPr>
            <p:nvPr/>
          </p:nvSpPr>
          <p:spPr bwMode="auto">
            <a:xfrm flipV="1">
              <a:off x="2660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3" name="Line 109"/>
            <p:cNvSpPr>
              <a:spLocks noChangeShapeType="1"/>
            </p:cNvSpPr>
            <p:nvPr/>
          </p:nvSpPr>
          <p:spPr bwMode="auto">
            <a:xfrm>
              <a:off x="2759" y="64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4" name="Line 110"/>
            <p:cNvSpPr>
              <a:spLocks noChangeShapeType="1"/>
            </p:cNvSpPr>
            <p:nvPr/>
          </p:nvSpPr>
          <p:spPr bwMode="auto">
            <a:xfrm>
              <a:off x="3077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5" name="Line 111"/>
            <p:cNvSpPr>
              <a:spLocks noChangeShapeType="1"/>
            </p:cNvSpPr>
            <p:nvPr/>
          </p:nvSpPr>
          <p:spPr bwMode="auto">
            <a:xfrm flipH="1">
              <a:off x="2735" y="149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6" name="Line 112"/>
            <p:cNvSpPr>
              <a:spLocks noChangeShapeType="1"/>
            </p:cNvSpPr>
            <p:nvPr/>
          </p:nvSpPr>
          <p:spPr bwMode="auto">
            <a:xfrm>
              <a:off x="2668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7" name="Line 113"/>
            <p:cNvSpPr>
              <a:spLocks noChangeShapeType="1"/>
            </p:cNvSpPr>
            <p:nvPr/>
          </p:nvSpPr>
          <p:spPr bwMode="auto">
            <a:xfrm>
              <a:off x="2736" y="1925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8" name="Line 114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9" name="Line 115"/>
            <p:cNvSpPr>
              <a:spLocks noChangeShapeType="1"/>
            </p:cNvSpPr>
            <p:nvPr/>
          </p:nvSpPr>
          <p:spPr bwMode="auto">
            <a:xfrm flipH="1">
              <a:off x="3599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0" name="Line 116"/>
            <p:cNvSpPr>
              <a:spLocks noChangeShapeType="1"/>
            </p:cNvSpPr>
            <p:nvPr/>
          </p:nvSpPr>
          <p:spPr bwMode="auto">
            <a:xfrm flipV="1">
              <a:off x="3509" y="674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1" name="Line 117"/>
            <p:cNvSpPr>
              <a:spLocks noChangeShapeType="1"/>
            </p:cNvSpPr>
            <p:nvPr/>
          </p:nvSpPr>
          <p:spPr bwMode="auto">
            <a:xfrm>
              <a:off x="360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2" name="Line 118"/>
            <p:cNvSpPr>
              <a:spLocks noChangeShapeType="1"/>
            </p:cNvSpPr>
            <p:nvPr/>
          </p:nvSpPr>
          <p:spPr bwMode="auto">
            <a:xfrm>
              <a:off x="4464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3" name="Line 119"/>
            <p:cNvSpPr>
              <a:spLocks noChangeShapeType="1"/>
            </p:cNvSpPr>
            <p:nvPr/>
          </p:nvSpPr>
          <p:spPr bwMode="auto">
            <a:xfrm>
              <a:off x="3964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4" name="Line 120"/>
            <p:cNvSpPr>
              <a:spLocks noChangeShapeType="1"/>
            </p:cNvSpPr>
            <p:nvPr/>
          </p:nvSpPr>
          <p:spPr bwMode="auto">
            <a:xfrm>
              <a:off x="4032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5" name="Line 121"/>
            <p:cNvSpPr>
              <a:spLocks noChangeShapeType="1"/>
            </p:cNvSpPr>
            <p:nvPr/>
          </p:nvSpPr>
          <p:spPr bwMode="auto">
            <a:xfrm flipV="1">
              <a:off x="4388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6" name="Line 122"/>
            <p:cNvSpPr>
              <a:spLocks noChangeShapeType="1"/>
            </p:cNvSpPr>
            <p:nvPr/>
          </p:nvSpPr>
          <p:spPr bwMode="auto">
            <a:xfrm>
              <a:off x="4843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7" name="Line 123"/>
            <p:cNvSpPr>
              <a:spLocks noChangeShapeType="1"/>
            </p:cNvSpPr>
            <p:nvPr/>
          </p:nvSpPr>
          <p:spPr bwMode="auto">
            <a:xfrm flipH="1">
              <a:off x="4440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8" name="Line 124"/>
            <p:cNvSpPr>
              <a:spLocks noChangeShapeType="1"/>
            </p:cNvSpPr>
            <p:nvPr/>
          </p:nvSpPr>
          <p:spPr bwMode="auto">
            <a:xfrm>
              <a:off x="4396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9" name="Line 125"/>
            <p:cNvSpPr>
              <a:spLocks noChangeShapeType="1"/>
            </p:cNvSpPr>
            <p:nvPr/>
          </p:nvSpPr>
          <p:spPr bwMode="auto">
            <a:xfrm>
              <a:off x="4464" y="1948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0" name="Line 126"/>
            <p:cNvSpPr>
              <a:spLocks noChangeShapeType="1"/>
            </p:cNvSpPr>
            <p:nvPr/>
          </p:nvSpPr>
          <p:spPr bwMode="auto">
            <a:xfrm>
              <a:off x="4843" y="2016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1" name="Line 127"/>
            <p:cNvSpPr>
              <a:spLocks noChangeShapeType="1"/>
            </p:cNvSpPr>
            <p:nvPr/>
          </p:nvSpPr>
          <p:spPr bwMode="auto">
            <a:xfrm flipH="1">
              <a:off x="4455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2" name="Line 128"/>
            <p:cNvSpPr>
              <a:spLocks noChangeShapeType="1"/>
            </p:cNvSpPr>
            <p:nvPr/>
          </p:nvSpPr>
          <p:spPr bwMode="auto">
            <a:xfrm flipV="1">
              <a:off x="4411" y="241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3" name="Line 129"/>
            <p:cNvSpPr>
              <a:spLocks noChangeShapeType="1"/>
            </p:cNvSpPr>
            <p:nvPr/>
          </p:nvSpPr>
          <p:spPr bwMode="auto">
            <a:xfrm flipH="1">
              <a:off x="3599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4" name="Line 130"/>
            <p:cNvSpPr>
              <a:spLocks noChangeShapeType="1"/>
            </p:cNvSpPr>
            <p:nvPr/>
          </p:nvSpPr>
          <p:spPr bwMode="auto">
            <a:xfrm>
              <a:off x="3547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5" name="Line 131"/>
            <p:cNvSpPr>
              <a:spLocks noChangeShapeType="1"/>
            </p:cNvSpPr>
            <p:nvPr/>
          </p:nvSpPr>
          <p:spPr bwMode="auto">
            <a:xfrm>
              <a:off x="3645" y="280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6" name="Line 132"/>
            <p:cNvSpPr>
              <a:spLocks noChangeShapeType="1"/>
            </p:cNvSpPr>
            <p:nvPr/>
          </p:nvSpPr>
          <p:spPr bwMode="auto">
            <a:xfrm>
              <a:off x="3956" y="288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7" name="Line 133"/>
            <p:cNvSpPr>
              <a:spLocks noChangeShapeType="1"/>
            </p:cNvSpPr>
            <p:nvPr/>
          </p:nvSpPr>
          <p:spPr bwMode="auto">
            <a:xfrm flipH="1">
              <a:off x="3599" y="323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8" name="Line 134"/>
            <p:cNvSpPr>
              <a:spLocks noChangeShapeType="1"/>
            </p:cNvSpPr>
            <p:nvPr/>
          </p:nvSpPr>
          <p:spPr bwMode="auto">
            <a:xfrm>
              <a:off x="3532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9" name="Line 135"/>
            <p:cNvSpPr>
              <a:spLocks noChangeShapeType="1"/>
            </p:cNvSpPr>
            <p:nvPr/>
          </p:nvSpPr>
          <p:spPr bwMode="auto">
            <a:xfrm>
              <a:off x="3600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0" name="Line 136"/>
            <p:cNvSpPr>
              <a:spLocks noChangeShapeType="1"/>
            </p:cNvSpPr>
            <p:nvPr/>
          </p:nvSpPr>
          <p:spPr bwMode="auto">
            <a:xfrm flipV="1">
              <a:off x="4396" y="325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1" name="Line 137"/>
            <p:cNvSpPr>
              <a:spLocks noChangeShapeType="1"/>
            </p:cNvSpPr>
            <p:nvPr/>
          </p:nvSpPr>
          <p:spPr bwMode="auto">
            <a:xfrm>
              <a:off x="4464" y="3236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2" name="Line 138"/>
            <p:cNvSpPr>
              <a:spLocks noChangeShapeType="1"/>
            </p:cNvSpPr>
            <p:nvPr/>
          </p:nvSpPr>
          <p:spPr bwMode="auto">
            <a:xfrm>
              <a:off x="4843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3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15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361" name="Rectangle 113"/>
          <p:cNvSpPr>
            <a:spLocks noChangeArrowheads="1"/>
          </p:cNvSpPr>
          <p:nvPr/>
        </p:nvSpPr>
        <p:spPr bwMode="auto">
          <a:xfrm>
            <a:off x="2387600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2" name="Rectangle 114"/>
          <p:cNvSpPr>
            <a:spLocks noChangeArrowheads="1"/>
          </p:cNvSpPr>
          <p:nvPr/>
        </p:nvSpPr>
        <p:spPr bwMode="auto">
          <a:xfrm>
            <a:off x="29464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3" name="Rectangle 115"/>
          <p:cNvSpPr>
            <a:spLocks noChangeArrowheads="1"/>
          </p:cNvSpPr>
          <p:nvPr/>
        </p:nvSpPr>
        <p:spPr bwMode="auto">
          <a:xfrm>
            <a:off x="35052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4" name="Rectangle 116"/>
          <p:cNvSpPr>
            <a:spLocks noChangeArrowheads="1"/>
          </p:cNvSpPr>
          <p:nvPr/>
        </p:nvSpPr>
        <p:spPr bwMode="auto">
          <a:xfrm>
            <a:off x="4064000" y="52816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5" name="Rectangle 117"/>
          <p:cNvSpPr>
            <a:spLocks noChangeArrowheads="1"/>
          </p:cNvSpPr>
          <p:nvPr/>
        </p:nvSpPr>
        <p:spPr bwMode="auto">
          <a:xfrm>
            <a:off x="46212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6" name="Rectangle 118"/>
          <p:cNvSpPr>
            <a:spLocks noChangeArrowheads="1"/>
          </p:cNvSpPr>
          <p:nvPr/>
        </p:nvSpPr>
        <p:spPr bwMode="auto">
          <a:xfrm>
            <a:off x="51800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7" name="Rectangle 119"/>
          <p:cNvSpPr>
            <a:spLocks noChangeArrowheads="1"/>
          </p:cNvSpPr>
          <p:nvPr/>
        </p:nvSpPr>
        <p:spPr bwMode="auto">
          <a:xfrm>
            <a:off x="57388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8" name="Rectangle 120"/>
          <p:cNvSpPr>
            <a:spLocks noChangeArrowheads="1"/>
          </p:cNvSpPr>
          <p:nvPr/>
        </p:nvSpPr>
        <p:spPr bwMode="auto">
          <a:xfrm>
            <a:off x="6297613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9" name="Rectangle 121"/>
          <p:cNvSpPr>
            <a:spLocks noChangeArrowheads="1"/>
          </p:cNvSpPr>
          <p:nvPr/>
        </p:nvSpPr>
        <p:spPr bwMode="auto">
          <a:xfrm>
            <a:off x="23876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0" name="Rectangle 122"/>
          <p:cNvSpPr>
            <a:spLocks noChangeArrowheads="1"/>
          </p:cNvSpPr>
          <p:nvPr/>
        </p:nvSpPr>
        <p:spPr bwMode="auto">
          <a:xfrm>
            <a:off x="29464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1" name="Rectangle 123"/>
          <p:cNvSpPr>
            <a:spLocks noChangeArrowheads="1"/>
          </p:cNvSpPr>
          <p:nvPr/>
        </p:nvSpPr>
        <p:spPr bwMode="auto">
          <a:xfrm>
            <a:off x="35052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2" name="Rectangle 124"/>
          <p:cNvSpPr>
            <a:spLocks noChangeArrowheads="1"/>
          </p:cNvSpPr>
          <p:nvPr/>
        </p:nvSpPr>
        <p:spPr bwMode="auto">
          <a:xfrm>
            <a:off x="4064000" y="47244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3" name="Rectangle 125"/>
          <p:cNvSpPr>
            <a:spLocks noChangeArrowheads="1"/>
          </p:cNvSpPr>
          <p:nvPr/>
        </p:nvSpPr>
        <p:spPr bwMode="auto">
          <a:xfrm>
            <a:off x="4621213" y="47275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4" name="Rectangle 126"/>
          <p:cNvSpPr>
            <a:spLocks noChangeArrowheads="1"/>
          </p:cNvSpPr>
          <p:nvPr/>
        </p:nvSpPr>
        <p:spPr bwMode="auto">
          <a:xfrm>
            <a:off x="51800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5" name="Rectangle 127"/>
          <p:cNvSpPr>
            <a:spLocks noChangeArrowheads="1"/>
          </p:cNvSpPr>
          <p:nvPr/>
        </p:nvSpPr>
        <p:spPr bwMode="auto">
          <a:xfrm>
            <a:off x="57388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6" name="Rectangle 128"/>
          <p:cNvSpPr>
            <a:spLocks noChangeArrowheads="1"/>
          </p:cNvSpPr>
          <p:nvPr/>
        </p:nvSpPr>
        <p:spPr bwMode="auto">
          <a:xfrm>
            <a:off x="62976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7" name="Rectangle 129"/>
          <p:cNvSpPr>
            <a:spLocks noChangeArrowheads="1"/>
          </p:cNvSpPr>
          <p:nvPr/>
        </p:nvSpPr>
        <p:spPr bwMode="auto">
          <a:xfrm>
            <a:off x="23876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8" name="Rectangle 130"/>
          <p:cNvSpPr>
            <a:spLocks noChangeArrowheads="1"/>
          </p:cNvSpPr>
          <p:nvPr/>
        </p:nvSpPr>
        <p:spPr bwMode="auto">
          <a:xfrm>
            <a:off x="29464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9" name="Rectangle 131"/>
          <p:cNvSpPr>
            <a:spLocks noChangeArrowheads="1"/>
          </p:cNvSpPr>
          <p:nvPr/>
        </p:nvSpPr>
        <p:spPr bwMode="auto">
          <a:xfrm>
            <a:off x="35052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0" name="Rectangle 132"/>
          <p:cNvSpPr>
            <a:spLocks noChangeArrowheads="1"/>
          </p:cNvSpPr>
          <p:nvPr/>
        </p:nvSpPr>
        <p:spPr bwMode="auto">
          <a:xfrm>
            <a:off x="4064000" y="41640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1" name="Rectangle 133"/>
          <p:cNvSpPr>
            <a:spLocks noChangeArrowheads="1"/>
          </p:cNvSpPr>
          <p:nvPr/>
        </p:nvSpPr>
        <p:spPr bwMode="auto">
          <a:xfrm>
            <a:off x="4621213" y="4167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2" name="Rectangle 134"/>
          <p:cNvSpPr>
            <a:spLocks noChangeArrowheads="1"/>
          </p:cNvSpPr>
          <p:nvPr/>
        </p:nvSpPr>
        <p:spPr bwMode="auto">
          <a:xfrm>
            <a:off x="51800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3" name="Rectangle 135"/>
          <p:cNvSpPr>
            <a:spLocks noChangeArrowheads="1"/>
          </p:cNvSpPr>
          <p:nvPr/>
        </p:nvSpPr>
        <p:spPr bwMode="auto">
          <a:xfrm>
            <a:off x="57388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4" name="Rectangle 136"/>
          <p:cNvSpPr>
            <a:spLocks noChangeArrowheads="1"/>
          </p:cNvSpPr>
          <p:nvPr/>
        </p:nvSpPr>
        <p:spPr bwMode="auto">
          <a:xfrm>
            <a:off x="62976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5" name="Rectangle 137"/>
          <p:cNvSpPr>
            <a:spLocks noChangeArrowheads="1"/>
          </p:cNvSpPr>
          <p:nvPr/>
        </p:nvSpPr>
        <p:spPr bwMode="auto">
          <a:xfrm>
            <a:off x="2387600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6" name="Rectangle 138"/>
          <p:cNvSpPr>
            <a:spLocks noChangeArrowheads="1"/>
          </p:cNvSpPr>
          <p:nvPr/>
        </p:nvSpPr>
        <p:spPr bwMode="auto">
          <a:xfrm>
            <a:off x="29464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7" name="Rectangle 139"/>
          <p:cNvSpPr>
            <a:spLocks noChangeArrowheads="1"/>
          </p:cNvSpPr>
          <p:nvPr/>
        </p:nvSpPr>
        <p:spPr bwMode="auto">
          <a:xfrm>
            <a:off x="35052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8" name="Rectangle 140"/>
          <p:cNvSpPr>
            <a:spLocks noChangeArrowheads="1"/>
          </p:cNvSpPr>
          <p:nvPr/>
        </p:nvSpPr>
        <p:spPr bwMode="auto">
          <a:xfrm>
            <a:off x="4064000" y="36068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9" name="Rectangle 141"/>
          <p:cNvSpPr>
            <a:spLocks noChangeArrowheads="1"/>
          </p:cNvSpPr>
          <p:nvPr/>
        </p:nvSpPr>
        <p:spPr bwMode="auto">
          <a:xfrm>
            <a:off x="4621213" y="36099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0" name="Rectangle 142"/>
          <p:cNvSpPr>
            <a:spLocks noChangeArrowheads="1"/>
          </p:cNvSpPr>
          <p:nvPr/>
        </p:nvSpPr>
        <p:spPr bwMode="auto">
          <a:xfrm>
            <a:off x="51800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1" name="Rectangle 143"/>
          <p:cNvSpPr>
            <a:spLocks noChangeArrowheads="1"/>
          </p:cNvSpPr>
          <p:nvPr/>
        </p:nvSpPr>
        <p:spPr bwMode="auto">
          <a:xfrm>
            <a:off x="57388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2" name="Rectangle 144"/>
          <p:cNvSpPr>
            <a:spLocks noChangeArrowheads="1"/>
          </p:cNvSpPr>
          <p:nvPr/>
        </p:nvSpPr>
        <p:spPr bwMode="auto">
          <a:xfrm>
            <a:off x="6297613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3" name="Rectangle 145"/>
          <p:cNvSpPr>
            <a:spLocks noChangeArrowheads="1"/>
          </p:cNvSpPr>
          <p:nvPr/>
        </p:nvSpPr>
        <p:spPr bwMode="auto">
          <a:xfrm>
            <a:off x="23876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4" name="Rectangle 146"/>
          <p:cNvSpPr>
            <a:spLocks noChangeArrowheads="1"/>
          </p:cNvSpPr>
          <p:nvPr/>
        </p:nvSpPr>
        <p:spPr bwMode="auto">
          <a:xfrm>
            <a:off x="29464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5" name="Rectangle 147"/>
          <p:cNvSpPr>
            <a:spLocks noChangeArrowheads="1"/>
          </p:cNvSpPr>
          <p:nvPr/>
        </p:nvSpPr>
        <p:spPr bwMode="auto">
          <a:xfrm>
            <a:off x="35052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6" name="Rectangle 148"/>
          <p:cNvSpPr>
            <a:spLocks noChangeArrowheads="1"/>
          </p:cNvSpPr>
          <p:nvPr/>
        </p:nvSpPr>
        <p:spPr bwMode="auto">
          <a:xfrm>
            <a:off x="4064000" y="30480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7" name="Rectangle 149"/>
          <p:cNvSpPr>
            <a:spLocks noChangeArrowheads="1"/>
          </p:cNvSpPr>
          <p:nvPr/>
        </p:nvSpPr>
        <p:spPr bwMode="auto">
          <a:xfrm>
            <a:off x="4621213" y="30495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8" name="Rectangle 150"/>
          <p:cNvSpPr>
            <a:spLocks noChangeArrowheads="1"/>
          </p:cNvSpPr>
          <p:nvPr/>
        </p:nvSpPr>
        <p:spPr bwMode="auto">
          <a:xfrm>
            <a:off x="51800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9" name="Rectangle 151"/>
          <p:cNvSpPr>
            <a:spLocks noChangeArrowheads="1"/>
          </p:cNvSpPr>
          <p:nvPr/>
        </p:nvSpPr>
        <p:spPr bwMode="auto">
          <a:xfrm>
            <a:off x="57388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0" name="Rectangle 152"/>
          <p:cNvSpPr>
            <a:spLocks noChangeArrowheads="1"/>
          </p:cNvSpPr>
          <p:nvPr/>
        </p:nvSpPr>
        <p:spPr bwMode="auto">
          <a:xfrm>
            <a:off x="62976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1" name="Rectangle 153"/>
          <p:cNvSpPr>
            <a:spLocks noChangeArrowheads="1"/>
          </p:cNvSpPr>
          <p:nvPr/>
        </p:nvSpPr>
        <p:spPr bwMode="auto">
          <a:xfrm>
            <a:off x="2387600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2" name="Rectangle 154"/>
          <p:cNvSpPr>
            <a:spLocks noChangeArrowheads="1"/>
          </p:cNvSpPr>
          <p:nvPr/>
        </p:nvSpPr>
        <p:spPr bwMode="auto">
          <a:xfrm>
            <a:off x="2971800" y="2514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3" name="Rectangle 155"/>
          <p:cNvSpPr>
            <a:spLocks noChangeArrowheads="1"/>
          </p:cNvSpPr>
          <p:nvPr/>
        </p:nvSpPr>
        <p:spPr bwMode="auto">
          <a:xfrm>
            <a:off x="3505200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4" name="Rectangle 156"/>
          <p:cNvSpPr>
            <a:spLocks noChangeArrowheads="1"/>
          </p:cNvSpPr>
          <p:nvPr/>
        </p:nvSpPr>
        <p:spPr bwMode="auto">
          <a:xfrm>
            <a:off x="4064000" y="2490788"/>
            <a:ext cx="557213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5" name="Rectangle 157"/>
          <p:cNvSpPr>
            <a:spLocks noChangeArrowheads="1"/>
          </p:cNvSpPr>
          <p:nvPr/>
        </p:nvSpPr>
        <p:spPr bwMode="auto">
          <a:xfrm>
            <a:off x="4621213" y="2492375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6" name="Rectangle 158"/>
          <p:cNvSpPr>
            <a:spLocks noChangeArrowheads="1"/>
          </p:cNvSpPr>
          <p:nvPr/>
        </p:nvSpPr>
        <p:spPr bwMode="auto">
          <a:xfrm>
            <a:off x="51800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7" name="Rectangle 159"/>
          <p:cNvSpPr>
            <a:spLocks noChangeArrowheads="1"/>
          </p:cNvSpPr>
          <p:nvPr/>
        </p:nvSpPr>
        <p:spPr bwMode="auto">
          <a:xfrm>
            <a:off x="57388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8" name="Rectangle 160"/>
          <p:cNvSpPr>
            <a:spLocks noChangeArrowheads="1"/>
          </p:cNvSpPr>
          <p:nvPr/>
        </p:nvSpPr>
        <p:spPr bwMode="auto">
          <a:xfrm>
            <a:off x="6297613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9" name="Rectangle 161"/>
          <p:cNvSpPr>
            <a:spLocks noChangeArrowheads="1"/>
          </p:cNvSpPr>
          <p:nvPr/>
        </p:nvSpPr>
        <p:spPr bwMode="auto">
          <a:xfrm>
            <a:off x="2387600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0" name="Rectangle 162"/>
          <p:cNvSpPr>
            <a:spLocks noChangeArrowheads="1"/>
          </p:cNvSpPr>
          <p:nvPr/>
        </p:nvSpPr>
        <p:spPr bwMode="auto">
          <a:xfrm>
            <a:off x="29464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1" name="Rectangle 163"/>
          <p:cNvSpPr>
            <a:spLocks noChangeArrowheads="1"/>
          </p:cNvSpPr>
          <p:nvPr/>
        </p:nvSpPr>
        <p:spPr bwMode="auto">
          <a:xfrm>
            <a:off x="35052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2" name="Rectangle 164"/>
          <p:cNvSpPr>
            <a:spLocks noChangeArrowheads="1"/>
          </p:cNvSpPr>
          <p:nvPr/>
        </p:nvSpPr>
        <p:spPr bwMode="auto">
          <a:xfrm>
            <a:off x="4064000" y="19304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3" name="Rectangle 165"/>
          <p:cNvSpPr>
            <a:spLocks noChangeArrowheads="1"/>
          </p:cNvSpPr>
          <p:nvPr/>
        </p:nvSpPr>
        <p:spPr bwMode="auto">
          <a:xfrm>
            <a:off x="4621213" y="1931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4" name="Rectangle 166"/>
          <p:cNvSpPr>
            <a:spLocks noChangeArrowheads="1"/>
          </p:cNvSpPr>
          <p:nvPr/>
        </p:nvSpPr>
        <p:spPr bwMode="auto">
          <a:xfrm>
            <a:off x="5180013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5" name="Rectangle 167"/>
          <p:cNvSpPr>
            <a:spLocks noChangeArrowheads="1"/>
          </p:cNvSpPr>
          <p:nvPr/>
        </p:nvSpPr>
        <p:spPr bwMode="auto">
          <a:xfrm>
            <a:off x="5715000" y="1905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6" name="Rectangle 168"/>
          <p:cNvSpPr>
            <a:spLocks noChangeArrowheads="1"/>
          </p:cNvSpPr>
          <p:nvPr/>
        </p:nvSpPr>
        <p:spPr bwMode="auto">
          <a:xfrm>
            <a:off x="6297613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7" name="Rectangle 169"/>
          <p:cNvSpPr>
            <a:spLocks noChangeArrowheads="1"/>
          </p:cNvSpPr>
          <p:nvPr/>
        </p:nvSpPr>
        <p:spPr bwMode="auto">
          <a:xfrm>
            <a:off x="2387600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8" name="Rectangle 170"/>
          <p:cNvSpPr>
            <a:spLocks noChangeArrowheads="1"/>
          </p:cNvSpPr>
          <p:nvPr/>
        </p:nvSpPr>
        <p:spPr bwMode="auto">
          <a:xfrm>
            <a:off x="29464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9" name="Rectangle 171"/>
          <p:cNvSpPr>
            <a:spLocks noChangeArrowheads="1"/>
          </p:cNvSpPr>
          <p:nvPr/>
        </p:nvSpPr>
        <p:spPr bwMode="auto">
          <a:xfrm>
            <a:off x="35052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0" name="Rectangle 172"/>
          <p:cNvSpPr>
            <a:spLocks noChangeArrowheads="1"/>
          </p:cNvSpPr>
          <p:nvPr/>
        </p:nvSpPr>
        <p:spPr bwMode="auto">
          <a:xfrm>
            <a:off x="4064000" y="13716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1" name="Rectangle 173"/>
          <p:cNvSpPr>
            <a:spLocks noChangeArrowheads="1"/>
          </p:cNvSpPr>
          <p:nvPr/>
        </p:nvSpPr>
        <p:spPr bwMode="auto">
          <a:xfrm>
            <a:off x="46212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2" name="Rectangle 174"/>
          <p:cNvSpPr>
            <a:spLocks noChangeArrowheads="1"/>
          </p:cNvSpPr>
          <p:nvPr/>
        </p:nvSpPr>
        <p:spPr bwMode="auto">
          <a:xfrm>
            <a:off x="5181600" y="1371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3" name="Rectangle 175"/>
          <p:cNvSpPr>
            <a:spLocks noChangeArrowheads="1"/>
          </p:cNvSpPr>
          <p:nvPr/>
        </p:nvSpPr>
        <p:spPr bwMode="auto">
          <a:xfrm>
            <a:off x="57388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4" name="Rectangle 176"/>
          <p:cNvSpPr>
            <a:spLocks noChangeArrowheads="1"/>
          </p:cNvSpPr>
          <p:nvPr/>
        </p:nvSpPr>
        <p:spPr bwMode="auto">
          <a:xfrm>
            <a:off x="6297613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5" name="Rectangle 177"/>
          <p:cNvSpPr>
            <a:spLocks noChangeArrowheads="1"/>
          </p:cNvSpPr>
          <p:nvPr/>
        </p:nvSpPr>
        <p:spPr bwMode="auto">
          <a:xfrm>
            <a:off x="2387600" y="1374775"/>
            <a:ext cx="4468813" cy="4465638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9426" name="Rectangle 178"/>
          <p:cNvSpPr>
            <a:spLocks noChangeArrowheads="1"/>
          </p:cNvSpPr>
          <p:nvPr/>
        </p:nvSpPr>
        <p:spPr bwMode="auto">
          <a:xfrm>
            <a:off x="23876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27" name="Rectangle 179"/>
          <p:cNvSpPr>
            <a:spLocks noChangeArrowheads="1"/>
          </p:cNvSpPr>
          <p:nvPr/>
        </p:nvSpPr>
        <p:spPr bwMode="auto">
          <a:xfrm>
            <a:off x="29464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28" name="Rectangle 180"/>
          <p:cNvSpPr>
            <a:spLocks noChangeArrowheads="1"/>
          </p:cNvSpPr>
          <p:nvPr/>
        </p:nvSpPr>
        <p:spPr bwMode="auto">
          <a:xfrm>
            <a:off x="35052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29" name="Rectangle 181"/>
          <p:cNvSpPr>
            <a:spLocks noChangeArrowheads="1"/>
          </p:cNvSpPr>
          <p:nvPr/>
        </p:nvSpPr>
        <p:spPr bwMode="auto">
          <a:xfrm>
            <a:off x="4064000" y="5840413"/>
            <a:ext cx="557213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0" name="Rectangle 182"/>
          <p:cNvSpPr>
            <a:spLocks noChangeArrowheads="1"/>
          </p:cNvSpPr>
          <p:nvPr/>
        </p:nvSpPr>
        <p:spPr bwMode="auto">
          <a:xfrm>
            <a:off x="46212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1" name="Rectangle 183"/>
          <p:cNvSpPr>
            <a:spLocks noChangeArrowheads="1"/>
          </p:cNvSpPr>
          <p:nvPr/>
        </p:nvSpPr>
        <p:spPr bwMode="auto">
          <a:xfrm>
            <a:off x="51800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32" name="Rectangle 184"/>
          <p:cNvSpPr>
            <a:spLocks noChangeArrowheads="1"/>
          </p:cNvSpPr>
          <p:nvPr/>
        </p:nvSpPr>
        <p:spPr bwMode="auto">
          <a:xfrm>
            <a:off x="57388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33" name="Rectangle 185"/>
          <p:cNvSpPr>
            <a:spLocks noChangeArrowheads="1"/>
          </p:cNvSpPr>
          <p:nvPr/>
        </p:nvSpPr>
        <p:spPr bwMode="auto">
          <a:xfrm>
            <a:off x="62976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34" name="Rectangle 186"/>
          <p:cNvSpPr>
            <a:spLocks noChangeArrowheads="1"/>
          </p:cNvSpPr>
          <p:nvPr/>
        </p:nvSpPr>
        <p:spPr bwMode="auto">
          <a:xfrm>
            <a:off x="1828800" y="5283200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35" name="Rectangle 187"/>
          <p:cNvSpPr>
            <a:spLocks noChangeArrowheads="1"/>
          </p:cNvSpPr>
          <p:nvPr/>
        </p:nvSpPr>
        <p:spPr bwMode="auto">
          <a:xfrm>
            <a:off x="1828800" y="4724400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36" name="Rectangle 188"/>
          <p:cNvSpPr>
            <a:spLocks noChangeArrowheads="1"/>
          </p:cNvSpPr>
          <p:nvPr/>
        </p:nvSpPr>
        <p:spPr bwMode="auto">
          <a:xfrm>
            <a:off x="1828800" y="41671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37" name="Rectangle 189"/>
          <p:cNvSpPr>
            <a:spLocks noChangeArrowheads="1"/>
          </p:cNvSpPr>
          <p:nvPr/>
        </p:nvSpPr>
        <p:spPr bwMode="auto">
          <a:xfrm>
            <a:off x="1828800" y="36083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8" name="Rectangle 190"/>
          <p:cNvSpPr>
            <a:spLocks noChangeArrowheads="1"/>
          </p:cNvSpPr>
          <p:nvPr/>
        </p:nvSpPr>
        <p:spPr bwMode="auto">
          <a:xfrm>
            <a:off x="1828800" y="30495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9" name="Rectangle 191"/>
          <p:cNvSpPr>
            <a:spLocks noChangeArrowheads="1"/>
          </p:cNvSpPr>
          <p:nvPr/>
        </p:nvSpPr>
        <p:spPr bwMode="auto">
          <a:xfrm>
            <a:off x="1828800" y="2492375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40" name="Rectangle 192"/>
          <p:cNvSpPr>
            <a:spLocks noChangeArrowheads="1"/>
          </p:cNvSpPr>
          <p:nvPr/>
        </p:nvSpPr>
        <p:spPr bwMode="auto">
          <a:xfrm>
            <a:off x="1828800" y="19335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41" name="Rectangle 193"/>
          <p:cNvSpPr>
            <a:spLocks noChangeArrowheads="1"/>
          </p:cNvSpPr>
          <p:nvPr/>
        </p:nvSpPr>
        <p:spPr bwMode="auto">
          <a:xfrm>
            <a:off x="1828800" y="13747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42" name="Rectangle 194"/>
          <p:cNvSpPr>
            <a:spLocks noChangeArrowheads="1"/>
          </p:cNvSpPr>
          <p:nvPr/>
        </p:nvSpPr>
        <p:spPr bwMode="auto">
          <a:xfrm>
            <a:off x="2497138" y="5219700"/>
            <a:ext cx="409575" cy="500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9443" name="Picture 1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700" y="5230813"/>
            <a:ext cx="520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49444" name="Rectangle 196"/>
          <p:cNvSpPr>
            <a:spLocks noChangeArrowheads="1"/>
          </p:cNvSpPr>
          <p:nvPr/>
        </p:nvSpPr>
        <p:spPr bwMode="auto">
          <a:xfrm>
            <a:off x="2600325" y="5287963"/>
            <a:ext cx="193675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49460" name="Group 212"/>
          <p:cNvGrpSpPr>
            <a:grpSpLocks/>
          </p:cNvGrpSpPr>
          <p:nvPr/>
        </p:nvGrpSpPr>
        <p:grpSpPr bwMode="auto">
          <a:xfrm>
            <a:off x="2667000" y="4978400"/>
            <a:ext cx="3816350" cy="508000"/>
            <a:chOff x="1680" y="3168"/>
            <a:chExt cx="2404" cy="320"/>
          </a:xfrm>
        </p:grpSpPr>
        <p:sp>
          <p:nvSpPr>
            <p:cNvPr id="949461" name="Line 21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2" name="Line 21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3" name="Line 21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4" name="Group 216"/>
          <p:cNvGrpSpPr>
            <a:grpSpLocks/>
          </p:cNvGrpSpPr>
          <p:nvPr/>
        </p:nvGrpSpPr>
        <p:grpSpPr bwMode="auto">
          <a:xfrm>
            <a:off x="2667000" y="4419600"/>
            <a:ext cx="3816350" cy="508000"/>
            <a:chOff x="1680" y="3168"/>
            <a:chExt cx="2404" cy="320"/>
          </a:xfrm>
        </p:grpSpPr>
        <p:sp>
          <p:nvSpPr>
            <p:cNvPr id="949465" name="Line 21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6" name="Line 21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7" name="Line 21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8" name="Group 220"/>
          <p:cNvGrpSpPr>
            <a:grpSpLocks/>
          </p:cNvGrpSpPr>
          <p:nvPr/>
        </p:nvGrpSpPr>
        <p:grpSpPr bwMode="auto">
          <a:xfrm>
            <a:off x="2667000" y="3860800"/>
            <a:ext cx="3816350" cy="508000"/>
            <a:chOff x="1680" y="3168"/>
            <a:chExt cx="2404" cy="320"/>
          </a:xfrm>
        </p:grpSpPr>
        <p:sp>
          <p:nvSpPr>
            <p:cNvPr id="949469" name="Line 221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0" name="Line 222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1" name="Line 223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2" name="Group 224"/>
          <p:cNvGrpSpPr>
            <a:grpSpLocks/>
          </p:cNvGrpSpPr>
          <p:nvPr/>
        </p:nvGrpSpPr>
        <p:grpSpPr bwMode="auto">
          <a:xfrm>
            <a:off x="2667000" y="3302000"/>
            <a:ext cx="3816350" cy="508000"/>
            <a:chOff x="1680" y="3168"/>
            <a:chExt cx="2404" cy="320"/>
          </a:xfrm>
        </p:grpSpPr>
        <p:sp>
          <p:nvSpPr>
            <p:cNvPr id="949473" name="Line 225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4" name="Line 226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5" name="Line 227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6" name="Group 228"/>
          <p:cNvGrpSpPr>
            <a:grpSpLocks/>
          </p:cNvGrpSpPr>
          <p:nvPr/>
        </p:nvGrpSpPr>
        <p:grpSpPr bwMode="auto">
          <a:xfrm>
            <a:off x="2667000" y="2743200"/>
            <a:ext cx="3816350" cy="508000"/>
            <a:chOff x="1680" y="3168"/>
            <a:chExt cx="2404" cy="320"/>
          </a:xfrm>
        </p:grpSpPr>
        <p:sp>
          <p:nvSpPr>
            <p:cNvPr id="949477" name="Line 229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8" name="Line 230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9" name="Line 231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0" name="Group 232"/>
          <p:cNvGrpSpPr>
            <a:grpSpLocks/>
          </p:cNvGrpSpPr>
          <p:nvPr/>
        </p:nvGrpSpPr>
        <p:grpSpPr bwMode="auto">
          <a:xfrm>
            <a:off x="2660650" y="2209800"/>
            <a:ext cx="3816350" cy="508000"/>
            <a:chOff x="1680" y="3168"/>
            <a:chExt cx="2404" cy="320"/>
          </a:xfrm>
        </p:grpSpPr>
        <p:sp>
          <p:nvSpPr>
            <p:cNvPr id="949481" name="Line 23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2" name="Line 23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3" name="Line 23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4" name="Group 236"/>
          <p:cNvGrpSpPr>
            <a:grpSpLocks/>
          </p:cNvGrpSpPr>
          <p:nvPr/>
        </p:nvGrpSpPr>
        <p:grpSpPr bwMode="auto">
          <a:xfrm>
            <a:off x="2667000" y="1625600"/>
            <a:ext cx="3816350" cy="508000"/>
            <a:chOff x="1680" y="3168"/>
            <a:chExt cx="2404" cy="320"/>
          </a:xfrm>
        </p:grpSpPr>
        <p:sp>
          <p:nvSpPr>
            <p:cNvPr id="949485" name="Line 23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6" name="Line 23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7" name="Line 23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9489" name="Line 241"/>
          <p:cNvSpPr>
            <a:spLocks noChangeShapeType="1"/>
          </p:cNvSpPr>
          <p:nvPr/>
        </p:nvSpPr>
        <p:spPr bwMode="auto">
          <a:xfrm>
            <a:off x="2946400" y="1573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9491" name="Line 243"/>
          <p:cNvSpPr>
            <a:spLocks noChangeShapeType="1"/>
          </p:cNvSpPr>
          <p:nvPr/>
        </p:nvSpPr>
        <p:spPr bwMode="auto">
          <a:xfrm>
            <a:off x="2946400" y="1446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5-Point Star 1"/>
          <p:cNvSpPr/>
          <p:nvPr/>
        </p:nvSpPr>
        <p:spPr bwMode="auto">
          <a:xfrm>
            <a:off x="7850529" y="1177725"/>
            <a:ext cx="685800" cy="6858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4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85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469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45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142"/>
            <a:ext cx="9144000" cy="6609866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3336679" y="5421469"/>
            <a:ext cx="697298" cy="658489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513221" y="3336758"/>
            <a:ext cx="994611" cy="2053389"/>
          </a:xfrm>
          <a:custGeom>
            <a:avLst/>
            <a:gdLst>
              <a:gd name="connsiteX0" fmla="*/ 0 w 994611"/>
              <a:gd name="connsiteY0" fmla="*/ 2053389 h 2053389"/>
              <a:gd name="connsiteX1" fmla="*/ 64168 w 994611"/>
              <a:gd name="connsiteY1" fmla="*/ 1957137 h 2053389"/>
              <a:gd name="connsiteX2" fmla="*/ 224590 w 994611"/>
              <a:gd name="connsiteY2" fmla="*/ 1732547 h 2053389"/>
              <a:gd name="connsiteX3" fmla="*/ 288758 w 994611"/>
              <a:gd name="connsiteY3" fmla="*/ 1636295 h 2053389"/>
              <a:gd name="connsiteX4" fmla="*/ 304800 w 994611"/>
              <a:gd name="connsiteY4" fmla="*/ 1572126 h 2053389"/>
              <a:gd name="connsiteX5" fmla="*/ 401053 w 994611"/>
              <a:gd name="connsiteY5" fmla="*/ 1427747 h 2053389"/>
              <a:gd name="connsiteX6" fmla="*/ 481263 w 994611"/>
              <a:gd name="connsiteY6" fmla="*/ 1251284 h 2053389"/>
              <a:gd name="connsiteX7" fmla="*/ 529390 w 994611"/>
              <a:gd name="connsiteY7" fmla="*/ 1106905 h 2053389"/>
              <a:gd name="connsiteX8" fmla="*/ 561474 w 994611"/>
              <a:gd name="connsiteY8" fmla="*/ 994610 h 2053389"/>
              <a:gd name="connsiteX9" fmla="*/ 609600 w 994611"/>
              <a:gd name="connsiteY9" fmla="*/ 946484 h 2053389"/>
              <a:gd name="connsiteX10" fmla="*/ 625642 w 994611"/>
              <a:gd name="connsiteY10" fmla="*/ 898358 h 2053389"/>
              <a:gd name="connsiteX11" fmla="*/ 673768 w 994611"/>
              <a:gd name="connsiteY11" fmla="*/ 753979 h 2053389"/>
              <a:gd name="connsiteX12" fmla="*/ 721895 w 994611"/>
              <a:gd name="connsiteY12" fmla="*/ 689810 h 2053389"/>
              <a:gd name="connsiteX13" fmla="*/ 770021 w 994611"/>
              <a:gd name="connsiteY13" fmla="*/ 545431 h 2053389"/>
              <a:gd name="connsiteX14" fmla="*/ 786063 w 994611"/>
              <a:gd name="connsiteY14" fmla="*/ 497305 h 2053389"/>
              <a:gd name="connsiteX15" fmla="*/ 802105 w 994611"/>
              <a:gd name="connsiteY15" fmla="*/ 449179 h 2053389"/>
              <a:gd name="connsiteX16" fmla="*/ 834190 w 994611"/>
              <a:gd name="connsiteY16" fmla="*/ 417095 h 2053389"/>
              <a:gd name="connsiteX17" fmla="*/ 882316 w 994611"/>
              <a:gd name="connsiteY17" fmla="*/ 288758 h 2053389"/>
              <a:gd name="connsiteX18" fmla="*/ 914400 w 994611"/>
              <a:gd name="connsiteY18" fmla="*/ 176463 h 2053389"/>
              <a:gd name="connsiteX19" fmla="*/ 978568 w 994611"/>
              <a:gd name="connsiteY19" fmla="*/ 64168 h 2053389"/>
              <a:gd name="connsiteX20" fmla="*/ 994611 w 994611"/>
              <a:gd name="connsiteY20" fmla="*/ 0 h 205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4611" h="2053389">
                <a:moveTo>
                  <a:pt x="0" y="2053389"/>
                </a:moveTo>
                <a:cubicBezTo>
                  <a:pt x="21389" y="2021305"/>
                  <a:pt x="41755" y="1988515"/>
                  <a:pt x="64168" y="1957137"/>
                </a:cubicBezTo>
                <a:cubicBezTo>
                  <a:pt x="263148" y="1678566"/>
                  <a:pt x="73366" y="1959383"/>
                  <a:pt x="224590" y="1732547"/>
                </a:cubicBezTo>
                <a:lnTo>
                  <a:pt x="288758" y="1636295"/>
                </a:lnTo>
                <a:cubicBezTo>
                  <a:pt x="294105" y="1614905"/>
                  <a:pt x="294347" y="1591539"/>
                  <a:pt x="304800" y="1572126"/>
                </a:cubicBezTo>
                <a:cubicBezTo>
                  <a:pt x="332222" y="1521199"/>
                  <a:pt x="401053" y="1427747"/>
                  <a:pt x="401053" y="1427747"/>
                </a:cubicBezTo>
                <a:cubicBezTo>
                  <a:pt x="442997" y="1301915"/>
                  <a:pt x="415737" y="1360495"/>
                  <a:pt x="481263" y="1251284"/>
                </a:cubicBezTo>
                <a:cubicBezTo>
                  <a:pt x="519694" y="1020694"/>
                  <a:pt x="467870" y="1250450"/>
                  <a:pt x="529390" y="1106905"/>
                </a:cubicBezTo>
                <a:cubicBezTo>
                  <a:pt x="535808" y="1091931"/>
                  <a:pt x="548987" y="1013340"/>
                  <a:pt x="561474" y="994610"/>
                </a:cubicBezTo>
                <a:cubicBezTo>
                  <a:pt x="574058" y="975733"/>
                  <a:pt x="593558" y="962526"/>
                  <a:pt x="609600" y="946484"/>
                </a:cubicBezTo>
                <a:cubicBezTo>
                  <a:pt x="614947" y="930442"/>
                  <a:pt x="620997" y="914617"/>
                  <a:pt x="625642" y="898358"/>
                </a:cubicBezTo>
                <a:cubicBezTo>
                  <a:pt x="642744" y="838500"/>
                  <a:pt x="641233" y="812542"/>
                  <a:pt x="673768" y="753979"/>
                </a:cubicBezTo>
                <a:cubicBezTo>
                  <a:pt x="686753" y="730607"/>
                  <a:pt x="705853" y="711200"/>
                  <a:pt x="721895" y="689810"/>
                </a:cubicBezTo>
                <a:lnTo>
                  <a:pt x="770021" y="545431"/>
                </a:lnTo>
                <a:lnTo>
                  <a:pt x="786063" y="497305"/>
                </a:lnTo>
                <a:cubicBezTo>
                  <a:pt x="791410" y="481263"/>
                  <a:pt x="790148" y="461136"/>
                  <a:pt x="802105" y="449179"/>
                </a:cubicBezTo>
                <a:lnTo>
                  <a:pt x="834190" y="417095"/>
                </a:lnTo>
                <a:cubicBezTo>
                  <a:pt x="865141" y="262339"/>
                  <a:pt x="827239" y="398913"/>
                  <a:pt x="882316" y="288758"/>
                </a:cubicBezTo>
                <a:cubicBezTo>
                  <a:pt x="901706" y="249977"/>
                  <a:pt x="898981" y="217580"/>
                  <a:pt x="914400" y="176463"/>
                </a:cubicBezTo>
                <a:cubicBezTo>
                  <a:pt x="931845" y="129943"/>
                  <a:pt x="951973" y="104061"/>
                  <a:pt x="978568" y="64168"/>
                </a:cubicBezTo>
                <a:lnTo>
                  <a:pt x="994611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01078">
            <a:off x="4074695" y="4459691"/>
            <a:ext cx="2101516" cy="1540056"/>
          </a:xfrm>
          <a:custGeom>
            <a:avLst/>
            <a:gdLst>
              <a:gd name="connsiteX0" fmla="*/ 0 w 2101516"/>
              <a:gd name="connsiteY0" fmla="*/ 1540056 h 1540056"/>
              <a:gd name="connsiteX1" fmla="*/ 48127 w 2101516"/>
              <a:gd name="connsiteY1" fmla="*/ 1475888 h 1540056"/>
              <a:gd name="connsiteX2" fmla="*/ 96253 w 2101516"/>
              <a:gd name="connsiteY2" fmla="*/ 1443804 h 1540056"/>
              <a:gd name="connsiteX3" fmla="*/ 144379 w 2101516"/>
              <a:gd name="connsiteY3" fmla="*/ 1379635 h 1540056"/>
              <a:gd name="connsiteX4" fmla="*/ 208548 w 2101516"/>
              <a:gd name="connsiteY4" fmla="*/ 1283383 h 1540056"/>
              <a:gd name="connsiteX5" fmla="*/ 240632 w 2101516"/>
              <a:gd name="connsiteY5" fmla="*/ 1251298 h 1540056"/>
              <a:gd name="connsiteX6" fmla="*/ 352927 w 2101516"/>
              <a:gd name="connsiteY6" fmla="*/ 1122962 h 1540056"/>
              <a:gd name="connsiteX7" fmla="*/ 673769 w 2101516"/>
              <a:gd name="connsiteY7" fmla="*/ 818162 h 1540056"/>
              <a:gd name="connsiteX8" fmla="*/ 834190 w 2101516"/>
              <a:gd name="connsiteY8" fmla="*/ 689825 h 1540056"/>
              <a:gd name="connsiteX9" fmla="*/ 946484 w 2101516"/>
              <a:gd name="connsiteY9" fmla="*/ 593572 h 1540056"/>
              <a:gd name="connsiteX10" fmla="*/ 1058779 w 2101516"/>
              <a:gd name="connsiteY10" fmla="*/ 561488 h 1540056"/>
              <a:gd name="connsiteX11" fmla="*/ 1187116 w 2101516"/>
              <a:gd name="connsiteY11" fmla="*/ 497319 h 1540056"/>
              <a:gd name="connsiteX12" fmla="*/ 1235242 w 2101516"/>
              <a:gd name="connsiteY12" fmla="*/ 481277 h 1540056"/>
              <a:gd name="connsiteX13" fmla="*/ 1379621 w 2101516"/>
              <a:gd name="connsiteY13" fmla="*/ 385025 h 1540056"/>
              <a:gd name="connsiteX14" fmla="*/ 1475874 w 2101516"/>
              <a:gd name="connsiteY14" fmla="*/ 320856 h 1540056"/>
              <a:gd name="connsiteX15" fmla="*/ 1524000 w 2101516"/>
              <a:gd name="connsiteY15" fmla="*/ 288772 h 1540056"/>
              <a:gd name="connsiteX16" fmla="*/ 1604211 w 2101516"/>
              <a:gd name="connsiteY16" fmla="*/ 208562 h 1540056"/>
              <a:gd name="connsiteX17" fmla="*/ 1636295 w 2101516"/>
              <a:gd name="connsiteY17" fmla="*/ 176477 h 1540056"/>
              <a:gd name="connsiteX18" fmla="*/ 1716505 w 2101516"/>
              <a:gd name="connsiteY18" fmla="*/ 144393 h 1540056"/>
              <a:gd name="connsiteX19" fmla="*/ 1780674 w 2101516"/>
              <a:gd name="connsiteY19" fmla="*/ 112309 h 1540056"/>
              <a:gd name="connsiteX20" fmla="*/ 1876927 w 2101516"/>
              <a:gd name="connsiteY20" fmla="*/ 96267 h 1540056"/>
              <a:gd name="connsiteX21" fmla="*/ 1941095 w 2101516"/>
              <a:gd name="connsiteY21" fmla="*/ 64183 h 1540056"/>
              <a:gd name="connsiteX22" fmla="*/ 1989221 w 2101516"/>
              <a:gd name="connsiteY22" fmla="*/ 32098 h 1540056"/>
              <a:gd name="connsiteX23" fmla="*/ 2101516 w 2101516"/>
              <a:gd name="connsiteY23" fmla="*/ 14 h 154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01516" h="1540056">
                <a:moveTo>
                  <a:pt x="0" y="1540056"/>
                </a:moveTo>
                <a:cubicBezTo>
                  <a:pt x="16042" y="1518667"/>
                  <a:pt x="29221" y="1494794"/>
                  <a:pt x="48127" y="1475888"/>
                </a:cubicBezTo>
                <a:cubicBezTo>
                  <a:pt x="61760" y="1462255"/>
                  <a:pt x="82620" y="1457437"/>
                  <a:pt x="96253" y="1443804"/>
                </a:cubicBezTo>
                <a:cubicBezTo>
                  <a:pt x="115159" y="1424898"/>
                  <a:pt x="129046" y="1401539"/>
                  <a:pt x="144379" y="1379635"/>
                </a:cubicBezTo>
                <a:cubicBezTo>
                  <a:pt x="166492" y="1348045"/>
                  <a:pt x="181282" y="1310650"/>
                  <a:pt x="208548" y="1283383"/>
                </a:cubicBezTo>
                <a:lnTo>
                  <a:pt x="240632" y="1251298"/>
                </a:lnTo>
                <a:cubicBezTo>
                  <a:pt x="271792" y="1157817"/>
                  <a:pt x="238963" y="1228160"/>
                  <a:pt x="352927" y="1122962"/>
                </a:cubicBezTo>
                <a:cubicBezTo>
                  <a:pt x="461321" y="1022906"/>
                  <a:pt x="558580" y="910313"/>
                  <a:pt x="673769" y="818162"/>
                </a:cubicBezTo>
                <a:cubicBezTo>
                  <a:pt x="727243" y="775383"/>
                  <a:pt x="781583" y="733665"/>
                  <a:pt x="834190" y="689825"/>
                </a:cubicBezTo>
                <a:cubicBezTo>
                  <a:pt x="882053" y="649939"/>
                  <a:pt x="873552" y="630038"/>
                  <a:pt x="946484" y="593572"/>
                </a:cubicBezTo>
                <a:cubicBezTo>
                  <a:pt x="981304" y="576162"/>
                  <a:pt x="1022634" y="575946"/>
                  <a:pt x="1058779" y="561488"/>
                </a:cubicBezTo>
                <a:cubicBezTo>
                  <a:pt x="1103187" y="543725"/>
                  <a:pt x="1141742" y="512444"/>
                  <a:pt x="1187116" y="497319"/>
                </a:cubicBezTo>
                <a:cubicBezTo>
                  <a:pt x="1203158" y="491972"/>
                  <a:pt x="1220460" y="489489"/>
                  <a:pt x="1235242" y="481277"/>
                </a:cubicBezTo>
                <a:cubicBezTo>
                  <a:pt x="1235247" y="481274"/>
                  <a:pt x="1355555" y="401069"/>
                  <a:pt x="1379621" y="385025"/>
                </a:cubicBezTo>
                <a:lnTo>
                  <a:pt x="1475874" y="320856"/>
                </a:lnTo>
                <a:lnTo>
                  <a:pt x="1524000" y="288772"/>
                </a:lnTo>
                <a:cubicBezTo>
                  <a:pt x="1579003" y="206268"/>
                  <a:pt x="1527818" y="269677"/>
                  <a:pt x="1604211" y="208562"/>
                </a:cubicBezTo>
                <a:cubicBezTo>
                  <a:pt x="1616021" y="199114"/>
                  <a:pt x="1623163" y="183981"/>
                  <a:pt x="1636295" y="176477"/>
                </a:cubicBezTo>
                <a:cubicBezTo>
                  <a:pt x="1661297" y="162190"/>
                  <a:pt x="1690191" y="156088"/>
                  <a:pt x="1716505" y="144393"/>
                </a:cubicBezTo>
                <a:cubicBezTo>
                  <a:pt x="1738358" y="134681"/>
                  <a:pt x="1757768" y="119181"/>
                  <a:pt x="1780674" y="112309"/>
                </a:cubicBezTo>
                <a:cubicBezTo>
                  <a:pt x="1811829" y="102963"/>
                  <a:pt x="1844843" y="101614"/>
                  <a:pt x="1876927" y="96267"/>
                </a:cubicBezTo>
                <a:cubicBezTo>
                  <a:pt x="1898316" y="85572"/>
                  <a:pt x="1920332" y="76048"/>
                  <a:pt x="1941095" y="64183"/>
                </a:cubicBezTo>
                <a:cubicBezTo>
                  <a:pt x="1957835" y="54617"/>
                  <a:pt x="1971602" y="39929"/>
                  <a:pt x="1989221" y="32098"/>
                </a:cubicBezTo>
                <a:cubicBezTo>
                  <a:pt x="2065214" y="-1677"/>
                  <a:pt x="2055660" y="14"/>
                  <a:pt x="2101516" y="14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579940" y="2069432"/>
            <a:ext cx="2726505" cy="2574758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189623" y="2342147"/>
            <a:ext cx="1756739" cy="1684421"/>
            <a:chOff x="5189623" y="2342147"/>
            <a:chExt cx="1756739" cy="168442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98695" y="3139148"/>
              <a:ext cx="43223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624120" y="3692235"/>
              <a:ext cx="44494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614735" y="3128210"/>
              <a:ext cx="3" cy="59355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072390" y="3400926"/>
              <a:ext cx="200073" cy="2829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030925" y="3139148"/>
              <a:ext cx="241538" cy="25631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261811" y="2342147"/>
              <a:ext cx="16042" cy="16844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89623" y="3973128"/>
              <a:ext cx="1756739" cy="293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4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0666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005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55067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664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04303" y="4106261"/>
            <a:ext cx="5879939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66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Happy Friday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369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Quick 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0547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MethodExample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goToMoon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goToMoon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solidFill>
                  <a:schemeClr val="tx1"/>
                </a:solidFill>
                <a:latin typeface="Courier"/>
                <a:cs typeface="Courier"/>
              </a:rPr>
              <a:t>buildSpaceship</a:t>
            </a:r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a few more steps</a:t>
            </a:r>
            <a:endParaRPr lang="en-US" sz="22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buildSpaceship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todo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16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3629</TotalTime>
  <Words>1088</Words>
  <Application>Microsoft Macintosh PowerPoint</Application>
  <PresentationFormat>On-screen Show (4:3)</PresentationFormat>
  <Paragraphs>664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Century Gothic</vt:lpstr>
      <vt:lpstr>Chalkboard</vt:lpstr>
      <vt:lpstr>Consolas</vt:lpstr>
      <vt:lpstr>Courier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59</cp:revision>
  <cp:lastPrinted>2018-01-12T20:40:06Z</cp:lastPrinted>
  <dcterms:created xsi:type="dcterms:W3CDTF">2016-06-20T07:42:18Z</dcterms:created>
  <dcterms:modified xsi:type="dcterms:W3CDTF">2018-01-12T21:07:19Z</dcterms:modified>
</cp:coreProperties>
</file>